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sldIdLst>
    <p:sldId id="256" r:id="rId5"/>
    <p:sldId id="257" r:id="rId6"/>
    <p:sldId id="258" r:id="rId7"/>
    <p:sldId id="262" r:id="rId8"/>
    <p:sldId id="261" r:id="rId9"/>
    <p:sldId id="259" r:id="rId10"/>
    <p:sldId id="260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1BC5D-79C5-4B85-9764-FF30CED9E754}" v="1118" vWet="1120" dt="2023-03-03T12:46:43.787"/>
    <p1510:client id="{7F5C42CA-8AC5-4649-B4E0-F46C02A503FC}" v="1451" dt="2023-03-03T12:51:41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Oliveira" userId="9fa7b979-610d-414d-be66-8a3023a9c461" providerId="ADAL" clId="{7F5C42CA-8AC5-4649-B4E0-F46C02A503FC}"/>
    <pc:docChg chg="undo custSel addSld delSld modSld addMainMaster delMainMaster">
      <pc:chgData name="Bruno Oliveira" userId="9fa7b979-610d-414d-be66-8a3023a9c461" providerId="ADAL" clId="{7F5C42CA-8AC5-4649-B4E0-F46C02A503FC}" dt="2023-03-03T16:23:16.315" v="1717" actId="20577"/>
      <pc:docMkLst>
        <pc:docMk/>
      </pc:docMkLst>
      <pc:sldChg chg="addSp delSp modSp mod setBg modClrScheme setClrOvrMap delDesignElem chgLayout">
        <pc:chgData name="Bruno Oliveira" userId="9fa7b979-610d-414d-be66-8a3023a9c461" providerId="ADAL" clId="{7F5C42CA-8AC5-4649-B4E0-F46C02A503FC}" dt="2023-03-03T16:23:16.315" v="1717" actId="20577"/>
        <pc:sldMkLst>
          <pc:docMk/>
          <pc:sldMk cId="988977761" sldId="256"/>
        </pc:sldMkLst>
        <pc:spChg chg="mod">
          <ac:chgData name="Bruno Oliveira" userId="9fa7b979-610d-414d-be66-8a3023a9c461" providerId="ADAL" clId="{7F5C42CA-8AC5-4649-B4E0-F46C02A503FC}" dt="2023-03-03T11:55:28.994" v="263" actId="14100"/>
          <ac:spMkLst>
            <pc:docMk/>
            <pc:sldMk cId="988977761" sldId="256"/>
            <ac:spMk id="2" creationId="{00000000-0000-0000-0000-000000000000}"/>
          </ac:spMkLst>
        </pc:spChg>
        <pc:spChg chg="mod">
          <ac:chgData name="Bruno Oliveira" userId="9fa7b979-610d-414d-be66-8a3023a9c461" providerId="ADAL" clId="{7F5C42CA-8AC5-4649-B4E0-F46C02A503FC}" dt="2023-03-03T16:23:16.315" v="1717" actId="20577"/>
          <ac:spMkLst>
            <pc:docMk/>
            <pc:sldMk cId="988977761" sldId="256"/>
            <ac:spMk id="3" creationId="{00000000-0000-0000-0000-000000000000}"/>
          </ac:spMkLst>
        </pc:spChg>
        <pc:spChg chg="add mod">
          <ac:chgData name="Bruno Oliveira" userId="9fa7b979-610d-414d-be66-8a3023a9c461" providerId="ADAL" clId="{7F5C42CA-8AC5-4649-B4E0-F46C02A503FC}" dt="2023-03-03T11:53:13.780" v="237" actId="2711"/>
          <ac:spMkLst>
            <pc:docMk/>
            <pc:sldMk cId="988977761" sldId="256"/>
            <ac:spMk id="5" creationId="{9E37257F-284F-F2B7-4388-B2887B7116F2}"/>
          </ac:spMkLst>
        </pc:spChg>
        <pc:spChg chg="add del">
          <ac:chgData name="Bruno Oliveira" userId="9fa7b979-610d-414d-be66-8a3023a9c461" providerId="ADAL" clId="{7F5C42CA-8AC5-4649-B4E0-F46C02A503FC}" dt="2023-03-03T11:54:54.606" v="255"/>
          <ac:spMkLst>
            <pc:docMk/>
            <pc:sldMk cId="988977761" sldId="256"/>
            <ac:spMk id="9" creationId="{A38827F1-3359-44F6-9009-43AE2B17FEAD}"/>
          </ac:spMkLst>
        </pc:spChg>
        <pc:spChg chg="add del">
          <ac:chgData name="Bruno Oliveira" userId="9fa7b979-610d-414d-be66-8a3023a9c461" providerId="ADAL" clId="{7F5C42CA-8AC5-4649-B4E0-F46C02A503FC}" dt="2023-03-03T11:55:56.021" v="265"/>
          <ac:spMkLst>
            <pc:docMk/>
            <pc:sldMk cId="988977761" sldId="256"/>
            <ac:spMk id="10" creationId="{657F69E0-C4B0-4BEC-A689-4F8D877F05D4}"/>
          </ac:spMkLst>
        </pc:spChg>
        <pc:spChg chg="add del">
          <ac:chgData name="Bruno Oliveira" userId="9fa7b979-610d-414d-be66-8a3023a9c461" providerId="ADAL" clId="{7F5C42CA-8AC5-4649-B4E0-F46C02A503FC}" dt="2023-03-03T11:54:54.606" v="255"/>
          <ac:spMkLst>
            <pc:docMk/>
            <pc:sldMk cId="988977761" sldId="256"/>
            <ac:spMk id="11" creationId="{17AFAD67-5350-4773-886F-D6DD7E66DB04}"/>
          </ac:spMkLst>
        </pc:spChg>
        <pc:spChg chg="add del">
          <ac:chgData name="Bruno Oliveira" userId="9fa7b979-610d-414d-be66-8a3023a9c461" providerId="ADAL" clId="{7F5C42CA-8AC5-4649-B4E0-F46C02A503FC}" dt="2023-03-03T11:55:56.021" v="265"/>
          <ac:spMkLst>
            <pc:docMk/>
            <pc:sldMk cId="988977761" sldId="256"/>
            <ac:spMk id="12" creationId="{9F6380B4-6A1C-481E-8408-B4E6C75B9B81}"/>
          </ac:spMkLst>
        </pc:spChg>
        <pc:grpChg chg="add del">
          <ac:chgData name="Bruno Oliveira" userId="9fa7b979-610d-414d-be66-8a3023a9c461" providerId="ADAL" clId="{7F5C42CA-8AC5-4649-B4E0-F46C02A503FC}" dt="2023-03-03T11:54:54.606" v="255"/>
          <ac:grpSpMkLst>
            <pc:docMk/>
            <pc:sldMk cId="988977761" sldId="256"/>
            <ac:grpSpMk id="13" creationId="{3914D2BD-3C47-433D-81FE-DC6C39595F0E}"/>
          </ac:grpSpMkLst>
        </pc:grpChg>
        <pc:picChg chg="add mod">
          <ac:chgData name="Bruno Oliveira" userId="9fa7b979-610d-414d-be66-8a3023a9c461" providerId="ADAL" clId="{7F5C42CA-8AC5-4649-B4E0-F46C02A503FC}" dt="2023-03-03T11:55:09.800" v="259" actId="26606"/>
          <ac:picMkLst>
            <pc:docMk/>
            <pc:sldMk cId="988977761" sldId="256"/>
            <ac:picMk id="4" creationId="{E87B1160-F2AE-BC6A-6443-11267DECDD8B}"/>
          </ac:picMkLst>
        </pc:picChg>
      </pc:sldChg>
      <pc:sldChg chg="addSp delSp modSp new mod setBg">
        <pc:chgData name="Bruno Oliveira" userId="9fa7b979-610d-414d-be66-8a3023a9c461" providerId="ADAL" clId="{7F5C42CA-8AC5-4649-B4E0-F46C02A503FC}" dt="2023-03-03T11:57:56.181" v="352" actId="207"/>
        <pc:sldMkLst>
          <pc:docMk/>
          <pc:sldMk cId="1321124760" sldId="257"/>
        </pc:sldMkLst>
        <pc:spChg chg="mod">
          <ac:chgData name="Bruno Oliveira" userId="9fa7b979-610d-414d-be66-8a3023a9c461" providerId="ADAL" clId="{7F5C42CA-8AC5-4649-B4E0-F46C02A503FC}" dt="2023-03-03T11:57:56.181" v="352" actId="207"/>
          <ac:spMkLst>
            <pc:docMk/>
            <pc:sldMk cId="1321124760" sldId="257"/>
            <ac:spMk id="2" creationId="{30525694-36C5-0196-5A68-EE30AFFF29B1}"/>
          </ac:spMkLst>
        </pc:spChg>
        <pc:spChg chg="add del mod">
          <ac:chgData name="Bruno Oliveira" userId="9fa7b979-610d-414d-be66-8a3023a9c461" providerId="ADAL" clId="{7F5C42CA-8AC5-4649-B4E0-F46C02A503FC}" dt="2023-03-03T11:57:21.591" v="331" actId="26606"/>
          <ac:spMkLst>
            <pc:docMk/>
            <pc:sldMk cId="1321124760" sldId="257"/>
            <ac:spMk id="3" creationId="{C5451E4C-8D26-9A17-2823-1F816B3AA4D4}"/>
          </ac:spMkLst>
        </pc:spChg>
        <pc:graphicFrameChg chg="add del">
          <ac:chgData name="Bruno Oliveira" userId="9fa7b979-610d-414d-be66-8a3023a9c461" providerId="ADAL" clId="{7F5C42CA-8AC5-4649-B4E0-F46C02A503FC}" dt="2023-03-03T11:56:13.049" v="267" actId="26606"/>
          <ac:graphicFrameMkLst>
            <pc:docMk/>
            <pc:sldMk cId="1321124760" sldId="257"/>
            <ac:graphicFrameMk id="5" creationId="{8925BC9F-E692-B371-D202-A31C2BD0A795}"/>
          </ac:graphicFrameMkLst>
        </pc:graphicFrameChg>
        <pc:graphicFrameChg chg="add mod modGraphic">
          <ac:chgData name="Bruno Oliveira" userId="9fa7b979-610d-414d-be66-8a3023a9c461" providerId="ADAL" clId="{7F5C42CA-8AC5-4649-B4E0-F46C02A503FC}" dt="2023-03-03T11:57:42.982" v="351" actId="26606"/>
          <ac:graphicFrameMkLst>
            <pc:docMk/>
            <pc:sldMk cId="1321124760" sldId="257"/>
            <ac:graphicFrameMk id="7" creationId="{44634ECF-2B3B-21E4-C2DF-49629EEE61C6}"/>
          </ac:graphicFrameMkLst>
        </pc:graphicFrameChg>
        <pc:picChg chg="add del">
          <ac:chgData name="Bruno Oliveira" userId="9fa7b979-610d-414d-be66-8a3023a9c461" providerId="ADAL" clId="{7F5C42CA-8AC5-4649-B4E0-F46C02A503FC}" dt="2023-03-03T11:57:42.982" v="351" actId="26606"/>
          <ac:picMkLst>
            <pc:docMk/>
            <pc:sldMk cId="1321124760" sldId="257"/>
            <ac:picMk id="6" creationId="{82AABC82-C2D1-4340-A6DF-6E73DF06FCAC}"/>
          </ac:picMkLst>
        </pc:picChg>
        <pc:picChg chg="add del">
          <ac:chgData name="Bruno Oliveira" userId="9fa7b979-610d-414d-be66-8a3023a9c461" providerId="ADAL" clId="{7F5C42CA-8AC5-4649-B4E0-F46C02A503FC}" dt="2023-03-03T11:56:13.049" v="267" actId="26606"/>
          <ac:picMkLst>
            <pc:docMk/>
            <pc:sldMk cId="1321124760" sldId="257"/>
            <ac:picMk id="9" creationId="{82AABC82-C2D1-4340-A6DF-6E73DF06FCAC}"/>
          </ac:picMkLst>
        </pc:picChg>
      </pc:sldChg>
      <pc:sldChg chg="addSp delSp modSp new mod setBg">
        <pc:chgData name="Bruno Oliveira" userId="9fa7b979-610d-414d-be66-8a3023a9c461" providerId="ADAL" clId="{7F5C42CA-8AC5-4649-B4E0-F46C02A503FC}" dt="2023-03-03T12:01:41.929" v="744" actId="20577"/>
        <pc:sldMkLst>
          <pc:docMk/>
          <pc:sldMk cId="291679394" sldId="258"/>
        </pc:sldMkLst>
        <pc:spChg chg="mod">
          <ac:chgData name="Bruno Oliveira" userId="9fa7b979-610d-414d-be66-8a3023a9c461" providerId="ADAL" clId="{7F5C42CA-8AC5-4649-B4E0-F46C02A503FC}" dt="2023-03-03T11:58:42.012" v="415" actId="20577"/>
          <ac:spMkLst>
            <pc:docMk/>
            <pc:sldMk cId="291679394" sldId="258"/>
            <ac:spMk id="2" creationId="{F370DB71-DBA2-FE66-E523-B0489C5086D4}"/>
          </ac:spMkLst>
        </pc:spChg>
        <pc:spChg chg="mod">
          <ac:chgData name="Bruno Oliveira" userId="9fa7b979-610d-414d-be66-8a3023a9c461" providerId="ADAL" clId="{7F5C42CA-8AC5-4649-B4E0-F46C02A503FC}" dt="2023-03-03T12:01:41.929" v="744" actId="20577"/>
          <ac:spMkLst>
            <pc:docMk/>
            <pc:sldMk cId="291679394" sldId="258"/>
            <ac:spMk id="3" creationId="{5523068C-F188-121D-DD35-7B52E2AC6998}"/>
          </ac:spMkLst>
        </pc:spChg>
        <pc:picChg chg="add">
          <ac:chgData name="Bruno Oliveira" userId="9fa7b979-610d-414d-be66-8a3023a9c461" providerId="ADAL" clId="{7F5C42CA-8AC5-4649-B4E0-F46C02A503FC}" dt="2023-03-03T11:58:32.687" v="370" actId="26606"/>
          <ac:picMkLst>
            <pc:docMk/>
            <pc:sldMk cId="291679394" sldId="258"/>
            <ac:picMk id="7" creationId="{0F40872F-1334-F9D2-AB46-511C470DFAF3}"/>
          </ac:picMkLst>
        </pc:picChg>
        <pc:picChg chg="add del">
          <ac:chgData name="Bruno Oliveira" userId="9fa7b979-610d-414d-be66-8a3023a9c461" providerId="ADAL" clId="{7F5C42CA-8AC5-4649-B4E0-F46C02A503FC}" dt="2023-03-03T12:01:31.288" v="740" actId="26606"/>
          <ac:picMkLst>
            <pc:docMk/>
            <pc:sldMk cId="291679394" sldId="258"/>
            <ac:picMk id="10" creationId="{7AEE9CAC-347C-43C2-AE87-6BC5566E6068}"/>
          </ac:picMkLst>
        </pc:picChg>
        <pc:picChg chg="add">
          <ac:chgData name="Bruno Oliveira" userId="9fa7b979-610d-414d-be66-8a3023a9c461" providerId="ADAL" clId="{7F5C42CA-8AC5-4649-B4E0-F46C02A503FC}" dt="2023-03-03T12:01:31.288" v="740" actId="26606"/>
          <ac:picMkLst>
            <pc:docMk/>
            <pc:sldMk cId="291679394" sldId="258"/>
            <ac:picMk id="15" creationId="{7AEE9CAC-347C-43C2-AE87-6BC5566E6068}"/>
          </ac:picMkLst>
        </pc:picChg>
      </pc:sldChg>
      <pc:sldChg chg="modSp new mod">
        <pc:chgData name="Bruno Oliveira" userId="9fa7b979-610d-414d-be66-8a3023a9c461" providerId="ADAL" clId="{7F5C42CA-8AC5-4649-B4E0-F46C02A503FC}" dt="2023-03-03T12:37:05.865" v="1257" actId="20577"/>
        <pc:sldMkLst>
          <pc:docMk/>
          <pc:sldMk cId="2439275966" sldId="259"/>
        </pc:sldMkLst>
        <pc:spChg chg="mod">
          <ac:chgData name="Bruno Oliveira" userId="9fa7b979-610d-414d-be66-8a3023a9c461" providerId="ADAL" clId="{7F5C42CA-8AC5-4649-B4E0-F46C02A503FC}" dt="2023-03-03T12:01:52.423" v="756" actId="20577"/>
          <ac:spMkLst>
            <pc:docMk/>
            <pc:sldMk cId="2439275966" sldId="259"/>
            <ac:spMk id="2" creationId="{AAE9CD6E-B23F-4BF3-4A8B-BDF2106FDAA7}"/>
          </ac:spMkLst>
        </pc:spChg>
        <pc:graphicFrameChg chg="mod modGraphic">
          <ac:chgData name="Bruno Oliveira" userId="9fa7b979-610d-414d-be66-8a3023a9c461" providerId="ADAL" clId="{7F5C42CA-8AC5-4649-B4E0-F46C02A503FC}" dt="2023-03-03T12:36:21.529" v="1251" actId="1076"/>
          <ac:graphicFrameMkLst>
            <pc:docMk/>
            <pc:sldMk cId="2439275966" sldId="259"/>
            <ac:graphicFrameMk id="7" creationId="{49CD56E5-D4F2-FD8F-D651-0B7DDEB46803}"/>
          </ac:graphicFrameMkLst>
        </pc:graphicFrameChg>
        <pc:graphicFrameChg chg="modGraphic">
          <ac:chgData name="Bruno Oliveira" userId="9fa7b979-610d-414d-be66-8a3023a9c461" providerId="ADAL" clId="{7F5C42CA-8AC5-4649-B4E0-F46C02A503FC}" dt="2023-03-03T12:37:05.865" v="1257" actId="20577"/>
          <ac:graphicFrameMkLst>
            <pc:docMk/>
            <pc:sldMk cId="2439275966" sldId="259"/>
            <ac:graphicFrameMk id="10" creationId="{7CCB8B05-CBD5-0A32-29E8-D4DC2312636C}"/>
          </ac:graphicFrameMkLst>
        </pc:graphicFrameChg>
        <pc:graphicFrameChg chg="mod modGraphic">
          <ac:chgData name="Bruno Oliveira" userId="9fa7b979-610d-414d-be66-8a3023a9c461" providerId="ADAL" clId="{7F5C42CA-8AC5-4649-B4E0-F46C02A503FC}" dt="2023-03-03T12:36:59.208" v="1256" actId="1076"/>
          <ac:graphicFrameMkLst>
            <pc:docMk/>
            <pc:sldMk cId="2439275966" sldId="259"/>
            <ac:graphicFrameMk id="11" creationId="{1D127D24-8499-4DDD-FABB-87B95067E7FC}"/>
          </ac:graphicFrameMkLst>
        </pc:graphicFrameChg>
        <pc:picChg chg="mod">
          <ac:chgData name="Bruno Oliveira" userId="9fa7b979-610d-414d-be66-8a3023a9c461" providerId="ADAL" clId="{7F5C42CA-8AC5-4649-B4E0-F46C02A503FC}" dt="2023-03-03T12:36:18.875" v="1250" actId="1076"/>
          <ac:picMkLst>
            <pc:docMk/>
            <pc:sldMk cId="2439275966" sldId="259"/>
            <ac:picMk id="21" creationId="{82B760A6-5668-2D49-3342-D556C00C023F}"/>
          </ac:picMkLst>
        </pc:picChg>
      </pc:sldChg>
      <pc:sldChg chg="addSp delSp modSp new mod setBg">
        <pc:chgData name="Bruno Oliveira" userId="9fa7b979-610d-414d-be66-8a3023a9c461" providerId="ADAL" clId="{7F5C42CA-8AC5-4649-B4E0-F46C02A503FC}" dt="2023-03-03T12:02:49.085" v="805" actId="1076"/>
        <pc:sldMkLst>
          <pc:docMk/>
          <pc:sldMk cId="1676392594" sldId="261"/>
        </pc:sldMkLst>
        <pc:spChg chg="mod">
          <ac:chgData name="Bruno Oliveira" userId="9fa7b979-610d-414d-be66-8a3023a9c461" providerId="ADAL" clId="{7F5C42CA-8AC5-4649-B4E0-F46C02A503FC}" dt="2023-03-03T12:02:49.085" v="805" actId="1076"/>
          <ac:spMkLst>
            <pc:docMk/>
            <pc:sldMk cId="1676392594" sldId="261"/>
            <ac:spMk id="2" creationId="{0EF238E0-97A9-C582-0BE4-1E1DB98FACCD}"/>
          </ac:spMkLst>
        </pc:spChg>
        <pc:spChg chg="del mod">
          <ac:chgData name="Bruno Oliveira" userId="9fa7b979-610d-414d-be66-8a3023a9c461" providerId="ADAL" clId="{7F5C42CA-8AC5-4649-B4E0-F46C02A503FC}" dt="2023-03-03T12:02:40.295" v="804" actId="478"/>
          <ac:spMkLst>
            <pc:docMk/>
            <pc:sldMk cId="1676392594" sldId="261"/>
            <ac:spMk id="3" creationId="{EFF7E9BE-BECF-B1C8-B65D-8FDAE30AD9DA}"/>
          </ac:spMkLst>
        </pc:spChg>
        <pc:picChg chg="add mod ord">
          <ac:chgData name="Bruno Oliveira" userId="9fa7b979-610d-414d-be66-8a3023a9c461" providerId="ADAL" clId="{7F5C42CA-8AC5-4649-B4E0-F46C02A503FC}" dt="2023-03-03T12:02:36.671" v="803" actId="26606"/>
          <ac:picMkLst>
            <pc:docMk/>
            <pc:sldMk cId="1676392594" sldId="261"/>
            <ac:picMk id="5" creationId="{F80E3F9F-0E3C-4023-B673-92B2E23EEDEF}"/>
          </ac:picMkLst>
        </pc:picChg>
        <pc:picChg chg="add del">
          <ac:chgData name="Bruno Oliveira" userId="9fa7b979-610d-414d-be66-8a3023a9c461" providerId="ADAL" clId="{7F5C42CA-8AC5-4649-B4E0-F46C02A503FC}" dt="2023-03-03T12:02:36.671" v="803" actId="26606"/>
          <ac:picMkLst>
            <pc:docMk/>
            <pc:sldMk cId="1676392594" sldId="261"/>
            <ac:picMk id="9" creationId="{B536FA4E-0152-4E27-91DA-0FC22D1846BB}"/>
          </ac:picMkLst>
        </pc:picChg>
      </pc:sldChg>
      <pc:sldChg chg="addSp delSp modSp new mod setBg modAnim">
        <pc:chgData name="Bruno Oliveira" userId="9fa7b979-610d-414d-be66-8a3023a9c461" providerId="ADAL" clId="{7F5C42CA-8AC5-4649-B4E0-F46C02A503FC}" dt="2023-03-03T12:34:07.535" v="1236"/>
        <pc:sldMkLst>
          <pc:docMk/>
          <pc:sldMk cId="3341949811" sldId="262"/>
        </pc:sldMkLst>
        <pc:spChg chg="del">
          <ac:chgData name="Bruno Oliveira" userId="9fa7b979-610d-414d-be66-8a3023a9c461" providerId="ADAL" clId="{7F5C42CA-8AC5-4649-B4E0-F46C02A503FC}" dt="2023-03-03T12:03:25.055" v="807" actId="478"/>
          <ac:spMkLst>
            <pc:docMk/>
            <pc:sldMk cId="3341949811" sldId="262"/>
            <ac:spMk id="2" creationId="{2A685A22-756F-0D02-3E7E-EFBAD0D9AE1F}"/>
          </ac:spMkLst>
        </pc:spChg>
        <pc:spChg chg="del">
          <ac:chgData name="Bruno Oliveira" userId="9fa7b979-610d-414d-be66-8a3023a9c461" providerId="ADAL" clId="{7F5C42CA-8AC5-4649-B4E0-F46C02A503FC}" dt="2023-03-03T12:03:25.055" v="807" actId="478"/>
          <ac:spMkLst>
            <pc:docMk/>
            <pc:sldMk cId="3341949811" sldId="262"/>
            <ac:spMk id="3" creationId="{04F07784-F2F1-AEAB-9148-48FC273FFE82}"/>
          </ac:spMkLst>
        </pc:spChg>
        <pc:spChg chg="add mod">
          <ac:chgData name="Bruno Oliveira" userId="9fa7b979-610d-414d-be66-8a3023a9c461" providerId="ADAL" clId="{7F5C42CA-8AC5-4649-B4E0-F46C02A503FC}" dt="2023-03-03T12:30:08.641" v="1217" actId="1076"/>
          <ac:spMkLst>
            <pc:docMk/>
            <pc:sldMk cId="3341949811" sldId="262"/>
            <ac:spMk id="4" creationId="{114203E1-6CCB-7120-ED46-6AA6D9D37949}"/>
          </ac:spMkLst>
        </pc:spChg>
        <pc:spChg chg="add mod">
          <ac:chgData name="Bruno Oliveira" userId="9fa7b979-610d-414d-be66-8a3023a9c461" providerId="ADAL" clId="{7F5C42CA-8AC5-4649-B4E0-F46C02A503FC}" dt="2023-03-03T12:30:18.628" v="1220" actId="1076"/>
          <ac:spMkLst>
            <pc:docMk/>
            <pc:sldMk cId="3341949811" sldId="262"/>
            <ac:spMk id="5" creationId="{098E4849-DDA0-D4AD-1806-CC7CCED9A807}"/>
          </ac:spMkLst>
        </pc:spChg>
        <pc:spChg chg="add mod">
          <ac:chgData name="Bruno Oliveira" userId="9fa7b979-610d-414d-be66-8a3023a9c461" providerId="ADAL" clId="{7F5C42CA-8AC5-4649-B4E0-F46C02A503FC}" dt="2023-03-03T12:13:07.908" v="975" actId="1038"/>
          <ac:spMkLst>
            <pc:docMk/>
            <pc:sldMk cId="3341949811" sldId="262"/>
            <ac:spMk id="6" creationId="{CD82E9C8-98C8-A7F0-7E2B-D490D981DA61}"/>
          </ac:spMkLst>
        </pc:spChg>
        <pc:spChg chg="add mod">
          <ac:chgData name="Bruno Oliveira" userId="9fa7b979-610d-414d-be66-8a3023a9c461" providerId="ADAL" clId="{7F5C42CA-8AC5-4649-B4E0-F46C02A503FC}" dt="2023-03-03T12:29:58.876" v="1216" actId="20577"/>
          <ac:spMkLst>
            <pc:docMk/>
            <pc:sldMk cId="3341949811" sldId="262"/>
            <ac:spMk id="7" creationId="{C86654B4-A67F-E102-1625-142B9762A160}"/>
          </ac:spMkLst>
        </pc:spChg>
        <pc:spChg chg="add mod">
          <ac:chgData name="Bruno Oliveira" userId="9fa7b979-610d-414d-be66-8a3023a9c461" providerId="ADAL" clId="{7F5C42CA-8AC5-4649-B4E0-F46C02A503FC}" dt="2023-03-03T12:13:07.908" v="975" actId="1038"/>
          <ac:spMkLst>
            <pc:docMk/>
            <pc:sldMk cId="3341949811" sldId="262"/>
            <ac:spMk id="13" creationId="{AA372FEA-EB6F-C6B4-C07D-4FF7E9423B5B}"/>
          </ac:spMkLst>
        </pc:spChg>
        <pc:spChg chg="add mod ord">
          <ac:chgData name="Bruno Oliveira" userId="9fa7b979-610d-414d-be66-8a3023a9c461" providerId="ADAL" clId="{7F5C42CA-8AC5-4649-B4E0-F46C02A503FC}" dt="2023-03-03T12:14:20.202" v="1002" actId="167"/>
          <ac:spMkLst>
            <pc:docMk/>
            <pc:sldMk cId="3341949811" sldId="262"/>
            <ac:spMk id="14" creationId="{E54AD3F4-F300-BE9A-F9B7-8BEA1EF45636}"/>
          </ac:spMkLst>
        </pc:spChg>
        <pc:spChg chg="add mod">
          <ac:chgData name="Bruno Oliveira" userId="9fa7b979-610d-414d-be66-8a3023a9c461" providerId="ADAL" clId="{7F5C42CA-8AC5-4649-B4E0-F46C02A503FC}" dt="2023-03-03T12:15:09.767" v="1049" actId="14100"/>
          <ac:spMkLst>
            <pc:docMk/>
            <pc:sldMk cId="3341949811" sldId="262"/>
            <ac:spMk id="15" creationId="{982AEAF1-42A5-13DE-F5E3-116D99A89166}"/>
          </ac:spMkLst>
        </pc:spChg>
        <pc:spChg chg="add del">
          <ac:chgData name="Bruno Oliveira" userId="9fa7b979-610d-414d-be66-8a3023a9c461" providerId="ADAL" clId="{7F5C42CA-8AC5-4649-B4E0-F46C02A503FC}" dt="2023-03-03T12:04:39.518" v="812" actId="26606"/>
          <ac:spMkLst>
            <pc:docMk/>
            <pc:sldMk cId="3341949811" sldId="262"/>
            <ac:spMk id="1031" creationId="{D64A12F0-8158-4372-9761-AD0A6ED30C2E}"/>
          </ac:spMkLst>
        </pc:spChg>
        <pc:spChg chg="add mod">
          <ac:chgData name="Bruno Oliveira" userId="9fa7b979-610d-414d-be66-8a3023a9c461" providerId="ADAL" clId="{7F5C42CA-8AC5-4649-B4E0-F46C02A503FC}" dt="2023-03-03T12:29:47.566" v="1212" actId="20577"/>
          <ac:spMkLst>
            <pc:docMk/>
            <pc:sldMk cId="3341949811" sldId="262"/>
            <ac:spMk id="1051" creationId="{03171E8B-05F8-89D1-1B5D-A47F9A58E225}"/>
          </ac:spMkLst>
        </pc:spChg>
        <pc:spChg chg="add mod">
          <ac:chgData name="Bruno Oliveira" userId="9fa7b979-610d-414d-be66-8a3023a9c461" providerId="ADAL" clId="{7F5C42CA-8AC5-4649-B4E0-F46C02A503FC}" dt="2023-03-03T12:29:53.347" v="1215" actId="20577"/>
          <ac:spMkLst>
            <pc:docMk/>
            <pc:sldMk cId="3341949811" sldId="262"/>
            <ac:spMk id="1052" creationId="{C54F8DA3-A1E8-F6C2-3C00-F3EDDCC29DD3}"/>
          </ac:spMkLst>
        </pc:spChg>
        <pc:picChg chg="add mod modCrop">
          <ac:chgData name="Bruno Oliveira" userId="9fa7b979-610d-414d-be66-8a3023a9c461" providerId="ADAL" clId="{7F5C42CA-8AC5-4649-B4E0-F46C02A503FC}" dt="2023-03-03T12:28:36.699" v="1192" actId="1076"/>
          <ac:picMkLst>
            <pc:docMk/>
            <pc:sldMk cId="3341949811" sldId="262"/>
            <ac:picMk id="12" creationId="{E89796D4-A101-C358-7A4B-E9A6C4E791D4}"/>
          </ac:picMkLst>
        </pc:picChg>
        <pc:picChg chg="add mod">
          <ac:chgData name="Bruno Oliveira" userId="9fa7b979-610d-414d-be66-8a3023a9c461" providerId="ADAL" clId="{7F5C42CA-8AC5-4649-B4E0-F46C02A503FC}" dt="2023-03-03T12:26:43.394" v="1162" actId="1076"/>
          <ac:picMkLst>
            <pc:docMk/>
            <pc:sldMk cId="3341949811" sldId="262"/>
            <ac:picMk id="28" creationId="{E2DE903C-60E6-BBA0-69FF-EE6718C4CF1D}"/>
          </ac:picMkLst>
        </pc:picChg>
        <pc:picChg chg="add mod">
          <ac:chgData name="Bruno Oliveira" userId="9fa7b979-610d-414d-be66-8a3023a9c461" providerId="ADAL" clId="{7F5C42CA-8AC5-4649-B4E0-F46C02A503FC}" dt="2023-03-03T12:33:50.837" v="1233" actId="1076"/>
          <ac:picMkLst>
            <pc:docMk/>
            <pc:sldMk cId="3341949811" sldId="262"/>
            <ac:picMk id="29" creationId="{9919C48C-EA8A-74FE-4B8B-42951A1BD14A}"/>
          </ac:picMkLst>
        </pc:picChg>
        <pc:picChg chg="add mod">
          <ac:chgData name="Bruno Oliveira" userId="9fa7b979-610d-414d-be66-8a3023a9c461" providerId="ADAL" clId="{7F5C42CA-8AC5-4649-B4E0-F46C02A503FC}" dt="2023-03-03T12:30:20.609" v="1221" actId="1076"/>
          <ac:picMkLst>
            <pc:docMk/>
            <pc:sldMk cId="3341949811" sldId="262"/>
            <ac:picMk id="30" creationId="{C460E153-BE04-79FE-75F8-A88BD2C27A32}"/>
          </ac:picMkLst>
        </pc:picChg>
        <pc:picChg chg="add del mod">
          <ac:chgData name="Bruno Oliveira" userId="9fa7b979-610d-414d-be66-8a3023a9c461" providerId="ADAL" clId="{7F5C42CA-8AC5-4649-B4E0-F46C02A503FC}" dt="2023-03-03T12:04:41.470" v="813" actId="478"/>
          <ac:picMkLst>
            <pc:docMk/>
            <pc:sldMk cId="3341949811" sldId="262"/>
            <ac:picMk id="1026" creationId="{AC404DC1-1F0B-B003-995D-957EF59FDF8C}"/>
          </ac:picMkLst>
        </pc:picChg>
        <pc:picChg chg="add del">
          <ac:chgData name="Bruno Oliveira" userId="9fa7b979-610d-414d-be66-8a3023a9c461" providerId="ADAL" clId="{7F5C42CA-8AC5-4649-B4E0-F46C02A503FC}" dt="2023-03-03T12:04:54.870" v="815" actId="478"/>
          <ac:picMkLst>
            <pc:docMk/>
            <pc:sldMk cId="3341949811" sldId="262"/>
            <ac:picMk id="1028" creationId="{285D3E92-18FD-7AF1-5242-6ACC7FC46670}"/>
          </ac:picMkLst>
        </pc:picChg>
        <pc:picChg chg="add mod">
          <ac:chgData name="Bruno Oliveira" userId="9fa7b979-610d-414d-be66-8a3023a9c461" providerId="ADAL" clId="{7F5C42CA-8AC5-4649-B4E0-F46C02A503FC}" dt="2023-03-03T12:26:12.291" v="1155" actId="1076"/>
          <ac:picMkLst>
            <pc:docMk/>
            <pc:sldMk cId="3341949811" sldId="262"/>
            <ac:picMk id="1030" creationId="{E39BDF2F-072B-5ABA-B1A8-87AD63D5A42E}"/>
          </ac:picMkLst>
        </pc:picChg>
        <pc:picChg chg="add del mod">
          <ac:chgData name="Bruno Oliveira" userId="9fa7b979-610d-414d-be66-8a3023a9c461" providerId="ADAL" clId="{7F5C42CA-8AC5-4649-B4E0-F46C02A503FC}" dt="2023-03-03T12:06:12.875" v="829" actId="478"/>
          <ac:picMkLst>
            <pc:docMk/>
            <pc:sldMk cId="3341949811" sldId="262"/>
            <ac:picMk id="1032" creationId="{85D9A012-F9C4-E178-7CF2-82460A75DACF}"/>
          </ac:picMkLst>
        </pc:picChg>
        <pc:picChg chg="add del mod">
          <ac:chgData name="Bruno Oliveira" userId="9fa7b979-610d-414d-be66-8a3023a9c461" providerId="ADAL" clId="{7F5C42CA-8AC5-4649-B4E0-F46C02A503FC}" dt="2023-03-03T12:06:44.194" v="832" actId="478"/>
          <ac:picMkLst>
            <pc:docMk/>
            <pc:sldMk cId="3341949811" sldId="262"/>
            <ac:picMk id="1034" creationId="{C2BBE949-4778-3828-46A9-2BF040A5C405}"/>
          </ac:picMkLst>
        </pc:picChg>
        <pc:picChg chg="add mod">
          <ac:chgData name="Bruno Oliveira" userId="9fa7b979-610d-414d-be66-8a3023a9c461" providerId="ADAL" clId="{7F5C42CA-8AC5-4649-B4E0-F46C02A503FC}" dt="2023-03-03T12:13:07.908" v="975" actId="1038"/>
          <ac:picMkLst>
            <pc:docMk/>
            <pc:sldMk cId="3341949811" sldId="262"/>
            <ac:picMk id="1036" creationId="{97974E9B-EA12-1057-6F26-B75F34CDE824}"/>
          </ac:picMkLst>
        </pc:picChg>
        <pc:picChg chg="add del">
          <ac:chgData name="Bruno Oliveira" userId="9fa7b979-610d-414d-be66-8a3023a9c461" providerId="ADAL" clId="{7F5C42CA-8AC5-4649-B4E0-F46C02A503FC}" dt="2023-03-03T12:11:30.137" v="926" actId="478"/>
          <ac:picMkLst>
            <pc:docMk/>
            <pc:sldMk cId="3341949811" sldId="262"/>
            <ac:picMk id="1038" creationId="{73FBAB81-5E8B-C301-0B35-BE9F4B7154A4}"/>
          </ac:picMkLst>
        </pc:picChg>
        <pc:picChg chg="add mod">
          <ac:chgData name="Bruno Oliveira" userId="9fa7b979-610d-414d-be66-8a3023a9c461" providerId="ADAL" clId="{7F5C42CA-8AC5-4649-B4E0-F46C02A503FC}" dt="2023-03-03T12:31:20.186" v="1225" actId="1076"/>
          <ac:picMkLst>
            <pc:docMk/>
            <pc:sldMk cId="3341949811" sldId="262"/>
            <ac:picMk id="1053" creationId="{C0EF563C-0129-8173-C476-F112E51EC20A}"/>
          </ac:picMkLst>
        </pc:picChg>
        <pc:cxnChg chg="add mod">
          <ac:chgData name="Bruno Oliveira" userId="9fa7b979-610d-414d-be66-8a3023a9c461" providerId="ADAL" clId="{7F5C42CA-8AC5-4649-B4E0-F46C02A503FC}" dt="2023-03-03T12:13:07.908" v="975" actId="1038"/>
          <ac:cxnSpMkLst>
            <pc:docMk/>
            <pc:sldMk cId="3341949811" sldId="262"/>
            <ac:cxnSpMk id="9" creationId="{D1F1E52A-7399-7622-D85C-BB6BA2E56B9E}"/>
          </ac:cxnSpMkLst>
        </pc:cxnChg>
        <pc:cxnChg chg="add mod ord">
          <ac:chgData name="Bruno Oliveira" userId="9fa7b979-610d-414d-be66-8a3023a9c461" providerId="ADAL" clId="{7F5C42CA-8AC5-4649-B4E0-F46C02A503FC}" dt="2023-03-03T12:28:36.699" v="1192" actId="1076"/>
          <ac:cxnSpMkLst>
            <pc:docMk/>
            <pc:sldMk cId="3341949811" sldId="262"/>
            <ac:cxnSpMk id="17" creationId="{B694FC62-B6DA-CF6E-CE42-8551E6101F9C}"/>
          </ac:cxnSpMkLst>
        </pc:cxnChg>
        <pc:cxnChg chg="add mod">
          <ac:chgData name="Bruno Oliveira" userId="9fa7b979-610d-414d-be66-8a3023a9c461" providerId="ADAL" clId="{7F5C42CA-8AC5-4649-B4E0-F46C02A503FC}" dt="2023-03-03T12:28:36.699" v="1192" actId="1076"/>
          <ac:cxnSpMkLst>
            <pc:docMk/>
            <pc:sldMk cId="3341949811" sldId="262"/>
            <ac:cxnSpMk id="19" creationId="{5D3B0321-D47C-6036-26CD-50639E095017}"/>
          </ac:cxnSpMkLst>
        </pc:cxnChg>
        <pc:cxnChg chg="add mod">
          <ac:chgData name="Bruno Oliveira" userId="9fa7b979-610d-414d-be66-8a3023a9c461" providerId="ADAL" clId="{7F5C42CA-8AC5-4649-B4E0-F46C02A503FC}" dt="2023-03-03T12:28:36.699" v="1192" actId="1076"/>
          <ac:cxnSpMkLst>
            <pc:docMk/>
            <pc:sldMk cId="3341949811" sldId="262"/>
            <ac:cxnSpMk id="22" creationId="{40FF7859-56FE-33FE-2A01-D0F4BBA696DE}"/>
          </ac:cxnSpMkLst>
        </pc:cxnChg>
        <pc:cxnChg chg="add mod">
          <ac:chgData name="Bruno Oliveira" userId="9fa7b979-610d-414d-be66-8a3023a9c461" providerId="ADAL" clId="{7F5C42CA-8AC5-4649-B4E0-F46C02A503FC}" dt="2023-03-03T12:18:18.270" v="1073" actId="208"/>
          <ac:cxnSpMkLst>
            <pc:docMk/>
            <pc:sldMk cId="3341949811" sldId="262"/>
            <ac:cxnSpMk id="25" creationId="{7C00C17B-F7C7-7AFE-A5D8-5E9520197AC5}"/>
          </ac:cxnSpMkLst>
        </pc:cxnChg>
        <pc:cxnChg chg="add mod">
          <ac:chgData name="Bruno Oliveira" userId="9fa7b979-610d-414d-be66-8a3023a9c461" providerId="ADAL" clId="{7F5C42CA-8AC5-4649-B4E0-F46C02A503FC}" dt="2023-03-03T12:28:36.699" v="1192" actId="1076"/>
          <ac:cxnSpMkLst>
            <pc:docMk/>
            <pc:sldMk cId="3341949811" sldId="262"/>
            <ac:cxnSpMk id="31" creationId="{DC6C5C46-16B4-2504-4E33-02571B31F5D5}"/>
          </ac:cxnSpMkLst>
        </pc:cxnChg>
        <pc:cxnChg chg="add mod">
          <ac:chgData name="Bruno Oliveira" userId="9fa7b979-610d-414d-be66-8a3023a9c461" providerId="ADAL" clId="{7F5C42CA-8AC5-4649-B4E0-F46C02A503FC}" dt="2023-03-03T12:33:50.837" v="1233" actId="1076"/>
          <ac:cxnSpMkLst>
            <pc:docMk/>
            <pc:sldMk cId="3341949811" sldId="262"/>
            <ac:cxnSpMk id="1027" creationId="{687C870A-78A5-243C-7D9F-7365BF27244E}"/>
          </ac:cxnSpMkLst>
        </pc:cxnChg>
        <pc:cxnChg chg="add mod">
          <ac:chgData name="Bruno Oliveira" userId="9fa7b979-610d-414d-be66-8a3023a9c461" providerId="ADAL" clId="{7F5C42CA-8AC5-4649-B4E0-F46C02A503FC}" dt="2023-03-03T12:28:42.130" v="1194" actId="14100"/>
          <ac:cxnSpMkLst>
            <pc:docMk/>
            <pc:sldMk cId="3341949811" sldId="262"/>
            <ac:cxnSpMk id="1035" creationId="{4DC0F5D9-F486-E6D5-11AF-24EEE42CCA86}"/>
          </ac:cxnSpMkLst>
        </pc:cxnChg>
        <pc:cxnChg chg="add mod">
          <ac:chgData name="Bruno Oliveira" userId="9fa7b979-610d-414d-be66-8a3023a9c461" providerId="ADAL" clId="{7F5C42CA-8AC5-4649-B4E0-F46C02A503FC}" dt="2023-03-03T12:30:31.951" v="1222" actId="208"/>
          <ac:cxnSpMkLst>
            <pc:docMk/>
            <pc:sldMk cId="3341949811" sldId="262"/>
            <ac:cxnSpMk id="1046" creationId="{AF84865D-2515-AA21-61FF-E5DAFD42C1CE}"/>
          </ac:cxnSpMkLst>
        </pc:cxnChg>
        <pc:cxnChg chg="add mod">
          <ac:chgData name="Bruno Oliveira" userId="9fa7b979-610d-414d-be66-8a3023a9c461" providerId="ADAL" clId="{7F5C42CA-8AC5-4649-B4E0-F46C02A503FC}" dt="2023-03-03T12:30:31.951" v="1222" actId="208"/>
          <ac:cxnSpMkLst>
            <pc:docMk/>
            <pc:sldMk cId="3341949811" sldId="262"/>
            <ac:cxnSpMk id="1048" creationId="{A9A12028-EAF7-45C5-3546-5C33CAB8C34B}"/>
          </ac:cxnSpMkLst>
        </pc:cxnChg>
      </pc:sldChg>
      <pc:sldChg chg="addSp delSp modSp new del">
        <pc:chgData name="Bruno Oliveira" userId="9fa7b979-610d-414d-be66-8a3023a9c461" providerId="ADAL" clId="{7F5C42CA-8AC5-4649-B4E0-F46C02A503FC}" dt="2023-03-03T12:34:34.783" v="1237" actId="47"/>
        <pc:sldMkLst>
          <pc:docMk/>
          <pc:sldMk cId="847165596" sldId="263"/>
        </pc:sldMkLst>
        <pc:spChg chg="del">
          <ac:chgData name="Bruno Oliveira" userId="9fa7b979-610d-414d-be66-8a3023a9c461" providerId="ADAL" clId="{7F5C42CA-8AC5-4649-B4E0-F46C02A503FC}" dt="2023-03-03T12:20:44.874" v="1077"/>
          <ac:spMkLst>
            <pc:docMk/>
            <pc:sldMk cId="847165596" sldId="263"/>
            <ac:spMk id="3" creationId="{2B227B27-8BE8-820F-C554-2EAE89E5FE57}"/>
          </ac:spMkLst>
        </pc:spChg>
        <pc:spChg chg="add del">
          <ac:chgData name="Bruno Oliveira" userId="9fa7b979-610d-414d-be66-8a3023a9c461" providerId="ADAL" clId="{7F5C42CA-8AC5-4649-B4E0-F46C02A503FC}" dt="2023-03-03T12:20:35.744" v="1076"/>
          <ac:spMkLst>
            <pc:docMk/>
            <pc:sldMk cId="847165596" sldId="263"/>
            <ac:spMk id="4" creationId="{14181F67-DB41-5EB6-FE8C-0FF253DDF32E}"/>
          </ac:spMkLst>
        </pc:spChg>
        <pc:spChg chg="add del mod">
          <ac:chgData name="Bruno Oliveira" userId="9fa7b979-610d-414d-be66-8a3023a9c461" providerId="ADAL" clId="{7F5C42CA-8AC5-4649-B4E0-F46C02A503FC}" dt="2023-03-03T12:27:14.869" v="1164"/>
          <ac:spMkLst>
            <pc:docMk/>
            <pc:sldMk cId="847165596" sldId="263"/>
            <ac:spMk id="5" creationId="{E5A95E78-8AF8-D980-BDA5-5378490B352A}"/>
          </ac:spMkLst>
        </pc:spChg>
        <pc:spChg chg="add mod">
          <ac:chgData name="Bruno Oliveira" userId="9fa7b979-610d-414d-be66-8a3023a9c461" providerId="ADAL" clId="{7F5C42CA-8AC5-4649-B4E0-F46C02A503FC}" dt="2023-03-03T12:27:29.324" v="1168" actId="21"/>
          <ac:spMkLst>
            <pc:docMk/>
            <pc:sldMk cId="847165596" sldId="263"/>
            <ac:spMk id="6" creationId="{F2C29796-525F-4AF9-D8C5-4D2F35B4FC2D}"/>
          </ac:spMkLst>
        </pc:spChg>
        <pc:picChg chg="add del mod">
          <ac:chgData name="Bruno Oliveira" userId="9fa7b979-610d-414d-be66-8a3023a9c461" providerId="ADAL" clId="{7F5C42CA-8AC5-4649-B4E0-F46C02A503FC}" dt="2023-03-03T12:21:36.805" v="1101" actId="21"/>
          <ac:picMkLst>
            <pc:docMk/>
            <pc:sldMk cId="847165596" sldId="263"/>
            <ac:picMk id="2052" creationId="{EF42598F-4954-066B-020C-ECC3A6310607}"/>
          </ac:picMkLst>
        </pc:picChg>
        <pc:picChg chg="add del mod">
          <ac:chgData name="Bruno Oliveira" userId="9fa7b979-610d-414d-be66-8a3023a9c461" providerId="ADAL" clId="{7F5C42CA-8AC5-4649-B4E0-F46C02A503FC}" dt="2023-03-03T12:26:01.048" v="1148" actId="21"/>
          <ac:picMkLst>
            <pc:docMk/>
            <pc:sldMk cId="847165596" sldId="263"/>
            <ac:picMk id="2054" creationId="{0C7FF42F-F053-BBB8-2DC8-9B3822009739}"/>
          </ac:picMkLst>
        </pc:picChg>
        <pc:picChg chg="add del mod">
          <ac:chgData name="Bruno Oliveira" userId="9fa7b979-610d-414d-be66-8a3023a9c461" providerId="ADAL" clId="{7F5C42CA-8AC5-4649-B4E0-F46C02A503FC}" dt="2023-03-03T12:27:29.324" v="1168" actId="21"/>
          <ac:picMkLst>
            <pc:docMk/>
            <pc:sldMk cId="847165596" sldId="263"/>
            <ac:picMk id="2056" creationId="{069202AB-D0A0-C644-1BFB-478415478905}"/>
          </ac:picMkLst>
        </pc:picChg>
      </pc:sldChg>
      <pc:sldChg chg="modSp mod">
        <pc:chgData name="Bruno Oliveira" userId="9fa7b979-610d-414d-be66-8a3023a9c461" providerId="ADAL" clId="{7F5C42CA-8AC5-4649-B4E0-F46C02A503FC}" dt="2023-03-03T12:51:41.148" v="1716" actId="12385"/>
        <pc:sldMkLst>
          <pc:docMk/>
          <pc:sldMk cId="3043700506" sldId="264"/>
        </pc:sldMkLst>
        <pc:graphicFrameChg chg="modGraphic">
          <ac:chgData name="Bruno Oliveira" userId="9fa7b979-610d-414d-be66-8a3023a9c461" providerId="ADAL" clId="{7F5C42CA-8AC5-4649-B4E0-F46C02A503FC}" dt="2023-03-03T12:51:41.148" v="1716" actId="12385"/>
          <ac:graphicFrameMkLst>
            <pc:docMk/>
            <pc:sldMk cId="3043700506" sldId="264"/>
            <ac:graphicFrameMk id="4" creationId="{64178864-1B0D-6EAB-5591-644264A0DA8F}"/>
          </ac:graphicFrameMkLst>
        </pc:graphicFrameChg>
      </pc:sldChg>
      <pc:sldChg chg="addSp delSp mod">
        <pc:chgData name="Bruno Oliveira" userId="9fa7b979-610d-414d-be66-8a3023a9c461" providerId="ADAL" clId="{7F5C42CA-8AC5-4649-B4E0-F46C02A503FC}" dt="2023-03-03T12:41:47.472" v="1260" actId="22"/>
        <pc:sldMkLst>
          <pc:docMk/>
          <pc:sldMk cId="1333875169" sldId="265"/>
        </pc:sldMkLst>
        <pc:picChg chg="add del">
          <ac:chgData name="Bruno Oliveira" userId="9fa7b979-610d-414d-be66-8a3023a9c461" providerId="ADAL" clId="{7F5C42CA-8AC5-4649-B4E0-F46C02A503FC}" dt="2023-03-03T12:41:05.815" v="1259" actId="478"/>
          <ac:picMkLst>
            <pc:docMk/>
            <pc:sldMk cId="1333875169" sldId="265"/>
            <ac:picMk id="6" creationId="{A3D62188-7612-9EB5-C784-7D1DE91EFBCC}"/>
          </ac:picMkLst>
        </pc:picChg>
        <pc:picChg chg="add">
          <ac:chgData name="Bruno Oliveira" userId="9fa7b979-610d-414d-be66-8a3023a9c461" providerId="ADAL" clId="{7F5C42CA-8AC5-4649-B4E0-F46C02A503FC}" dt="2023-03-03T12:41:47.472" v="1260" actId="22"/>
          <ac:picMkLst>
            <pc:docMk/>
            <pc:sldMk cId="1333875169" sldId="265"/>
            <ac:picMk id="8" creationId="{79F42451-CE95-0B65-744C-D3DEA37D6A8F}"/>
          </ac:picMkLst>
        </pc:picChg>
      </pc:sldChg>
      <pc:sldChg chg="addSp delSp modSp mod">
        <pc:chgData name="Bruno Oliveira" userId="9fa7b979-610d-414d-be66-8a3023a9c461" providerId="ADAL" clId="{7F5C42CA-8AC5-4649-B4E0-F46C02A503FC}" dt="2023-03-03T12:48:47.931" v="1597" actId="20577"/>
        <pc:sldMkLst>
          <pc:docMk/>
          <pc:sldMk cId="97464878" sldId="266"/>
        </pc:sldMkLst>
        <pc:spChg chg="mod">
          <ac:chgData name="Bruno Oliveira" userId="9fa7b979-610d-414d-be66-8a3023a9c461" providerId="ADAL" clId="{7F5C42CA-8AC5-4649-B4E0-F46C02A503FC}" dt="2023-03-03T12:43:27.341" v="1318" actId="26606"/>
          <ac:spMkLst>
            <pc:docMk/>
            <pc:sldMk cId="97464878" sldId="266"/>
            <ac:spMk id="2" creationId="{8B1228C3-3590-80F7-58C1-974F133CD178}"/>
          </ac:spMkLst>
        </pc:spChg>
        <pc:spChg chg="add mod">
          <ac:chgData name="Bruno Oliveira" userId="9fa7b979-610d-414d-be66-8a3023a9c461" providerId="ADAL" clId="{7F5C42CA-8AC5-4649-B4E0-F46C02A503FC}" dt="2023-03-03T12:48:47.931" v="1597" actId="20577"/>
          <ac:spMkLst>
            <pc:docMk/>
            <pc:sldMk cId="97464878" sldId="266"/>
            <ac:spMk id="5" creationId="{1CDA2D89-8969-88DD-8819-6CCC58C9455C}"/>
          </ac:spMkLst>
        </pc:spChg>
        <pc:picChg chg="mod">
          <ac:chgData name="Bruno Oliveira" userId="9fa7b979-610d-414d-be66-8a3023a9c461" providerId="ADAL" clId="{7F5C42CA-8AC5-4649-B4E0-F46C02A503FC}" dt="2023-03-03T12:43:27.341" v="1318" actId="26606"/>
          <ac:picMkLst>
            <pc:docMk/>
            <pc:sldMk cId="97464878" sldId="266"/>
            <ac:picMk id="25" creationId="{02467920-C9E0-40DD-936B-BDEB2FD2BC92}"/>
          </ac:picMkLst>
        </pc:picChg>
        <pc:picChg chg="add del">
          <ac:chgData name="Bruno Oliveira" userId="9fa7b979-610d-414d-be66-8a3023a9c461" providerId="ADAL" clId="{7F5C42CA-8AC5-4649-B4E0-F46C02A503FC}" dt="2023-03-03T12:43:27.341" v="1318" actId="26606"/>
          <ac:picMkLst>
            <pc:docMk/>
            <pc:sldMk cId="97464878" sldId="266"/>
            <ac:picMk id="30" creationId="{76AAFF90-89E1-46D5-B8B5-3BFDBB92D867}"/>
          </ac:picMkLst>
        </pc:picChg>
        <pc:picChg chg="add">
          <ac:chgData name="Bruno Oliveira" userId="9fa7b979-610d-414d-be66-8a3023a9c461" providerId="ADAL" clId="{7F5C42CA-8AC5-4649-B4E0-F46C02A503FC}" dt="2023-03-03T12:43:27.341" v="1318" actId="26606"/>
          <ac:picMkLst>
            <pc:docMk/>
            <pc:sldMk cId="97464878" sldId="266"/>
            <ac:picMk id="35" creationId="{5405F23C-C82E-4181-95EA-321F3D891A40}"/>
          </ac:picMkLst>
        </pc:picChg>
      </pc:sldChg>
      <pc:sldChg chg="addSp delSp modSp del mod">
        <pc:chgData name="Bruno Oliveira" userId="9fa7b979-610d-414d-be66-8a3023a9c461" providerId="ADAL" clId="{7F5C42CA-8AC5-4649-B4E0-F46C02A503FC}" dt="2023-03-03T12:50:36.197" v="1713" actId="47"/>
        <pc:sldMkLst>
          <pc:docMk/>
          <pc:sldMk cId="1652340530" sldId="267"/>
        </pc:sldMkLst>
        <pc:spChg chg="add mod">
          <ac:chgData name="Bruno Oliveira" userId="9fa7b979-610d-414d-be66-8a3023a9c461" providerId="ADAL" clId="{7F5C42CA-8AC5-4649-B4E0-F46C02A503FC}" dt="2023-03-03T12:43:22.910" v="1316" actId="21"/>
          <ac:spMkLst>
            <pc:docMk/>
            <pc:sldMk cId="1652340530" sldId="267"/>
            <ac:spMk id="6" creationId="{63CD5870-6F49-58ED-012F-4D1F1CCF9556}"/>
          </ac:spMkLst>
        </pc:spChg>
        <pc:spChg chg="del mod">
          <ac:chgData name="Bruno Oliveira" userId="9fa7b979-610d-414d-be66-8a3023a9c461" providerId="ADAL" clId="{7F5C42CA-8AC5-4649-B4E0-F46C02A503FC}" dt="2023-03-03T12:43:22.910" v="1316" actId="21"/>
          <ac:spMkLst>
            <pc:docMk/>
            <pc:sldMk cId="1652340530" sldId="267"/>
            <ac:spMk id="8" creationId="{42AA7575-839E-03D1-AAB0-CA4BF88BEA1A}"/>
          </ac:spMkLst>
        </pc:spChg>
      </pc:sldChg>
      <pc:sldChg chg="addSp modSp new mod setBg">
        <pc:chgData name="Bruno Oliveira" userId="9fa7b979-610d-414d-be66-8a3023a9c461" providerId="ADAL" clId="{7F5C42CA-8AC5-4649-B4E0-F46C02A503FC}" dt="2023-03-03T12:50:32.606" v="1712" actId="1076"/>
        <pc:sldMkLst>
          <pc:docMk/>
          <pc:sldMk cId="2644150880" sldId="268"/>
        </pc:sldMkLst>
        <pc:spChg chg="mod">
          <ac:chgData name="Bruno Oliveira" userId="9fa7b979-610d-414d-be66-8a3023a9c461" providerId="ADAL" clId="{7F5C42CA-8AC5-4649-B4E0-F46C02A503FC}" dt="2023-03-03T12:45:50.233" v="1364" actId="20577"/>
          <ac:spMkLst>
            <pc:docMk/>
            <pc:sldMk cId="2644150880" sldId="268"/>
            <ac:spMk id="2" creationId="{B9B73B59-F004-E0AD-21E2-8DFCA5ABFD34}"/>
          </ac:spMkLst>
        </pc:spChg>
        <pc:spChg chg="mod">
          <ac:chgData name="Bruno Oliveira" userId="9fa7b979-610d-414d-be66-8a3023a9c461" providerId="ADAL" clId="{7F5C42CA-8AC5-4649-B4E0-F46C02A503FC}" dt="2023-03-03T12:50:19.568" v="1703"/>
          <ac:spMkLst>
            <pc:docMk/>
            <pc:sldMk cId="2644150880" sldId="268"/>
            <ac:spMk id="3" creationId="{947542D9-5D88-51B9-A3B0-2EB3CBDCFB8F}"/>
          </ac:spMkLst>
        </pc:spChg>
        <pc:spChg chg="add mod">
          <ac:chgData name="Bruno Oliveira" userId="9fa7b979-610d-414d-be66-8a3023a9c461" providerId="ADAL" clId="{7F5C42CA-8AC5-4649-B4E0-F46C02A503FC}" dt="2023-03-03T12:50:32.606" v="1712" actId="1076"/>
          <ac:spMkLst>
            <pc:docMk/>
            <pc:sldMk cId="2644150880" sldId="268"/>
            <ac:spMk id="4" creationId="{8B2ED78C-3890-D7A7-DB6D-94E0D627A7EE}"/>
          </ac:spMkLst>
        </pc:spChg>
        <pc:picChg chg="add">
          <ac:chgData name="Bruno Oliveira" userId="9fa7b979-610d-414d-be66-8a3023a9c461" providerId="ADAL" clId="{7F5C42CA-8AC5-4649-B4E0-F46C02A503FC}" dt="2023-03-03T12:45:43.356" v="1354" actId="26606"/>
          <ac:picMkLst>
            <pc:docMk/>
            <pc:sldMk cId="2644150880" sldId="268"/>
            <ac:picMk id="7" creationId="{CD9A8402-F95C-8223-4E4D-E2766454F6C9}"/>
          </ac:picMkLst>
        </pc:picChg>
        <pc:picChg chg="add">
          <ac:chgData name="Bruno Oliveira" userId="9fa7b979-610d-414d-be66-8a3023a9c461" providerId="ADAL" clId="{7F5C42CA-8AC5-4649-B4E0-F46C02A503FC}" dt="2023-03-03T12:45:43.356" v="1354" actId="26606"/>
          <ac:picMkLst>
            <pc:docMk/>
            <pc:sldMk cId="2644150880" sldId="268"/>
            <ac:picMk id="10" creationId="{5405F23C-C82E-4181-95EA-321F3D891A40}"/>
          </ac:picMkLst>
        </pc:picChg>
      </pc:sldChg>
      <pc:sldMasterChg chg="del delSldLayout">
        <pc:chgData name="Bruno Oliveira" userId="9fa7b979-610d-414d-be66-8a3023a9c461" providerId="ADAL" clId="{7F5C42CA-8AC5-4649-B4E0-F46C02A503FC}" dt="2023-03-03T11:49:09.133" v="69" actId="26606"/>
        <pc:sldMasterMkLst>
          <pc:docMk/>
          <pc:sldMasterMk cId="2786437102" sldId="2147483660"/>
        </pc:sldMasterMkLst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2058302133" sldId="2147483661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882542826" sldId="2147483662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33313807" sldId="2147483663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3335187438" sldId="2147483664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3769272954" sldId="2147483665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1365939356" sldId="2147483666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1555288729" sldId="2147483667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2956414036" sldId="2147483668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1877574195" sldId="2147483669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3228348124" sldId="2147483670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542551543" sldId="2147483671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3705205953" sldId="2147483672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825791998" sldId="2147483673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2199406988" sldId="2147483674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3253563118" sldId="2147483675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2442364395" sldId="2147483676"/>
          </pc:sldLayoutMkLst>
        </pc:sldLayoutChg>
        <pc:sldLayoutChg chg="del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786437102" sldId="2147483660"/>
            <pc:sldLayoutMk cId="695619355" sldId="2147483677"/>
          </pc:sldLayoutMkLst>
        </pc:sldLayoutChg>
      </pc:sldMasterChg>
      <pc:sldMasterChg chg="add replId addSldLayout">
        <pc:chgData name="Bruno Oliveira" userId="9fa7b979-610d-414d-be66-8a3023a9c461" providerId="ADAL" clId="{7F5C42CA-8AC5-4649-B4E0-F46C02A503FC}" dt="2023-03-03T11:49:09.133" v="69" actId="26606"/>
        <pc:sldMasterMkLst>
          <pc:docMk/>
          <pc:sldMasterMk cId="2121451872" sldId="2147483678"/>
        </pc:sldMasterMkLst>
        <pc:sldLayoutChg chg="add replId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121451872" sldId="2147483678"/>
            <pc:sldLayoutMk cId="808827765" sldId="2147483679"/>
          </pc:sldLayoutMkLst>
        </pc:sldLayoutChg>
        <pc:sldLayoutChg chg="add replId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121451872" sldId="2147483678"/>
            <pc:sldLayoutMk cId="1646873114" sldId="2147483680"/>
          </pc:sldLayoutMkLst>
        </pc:sldLayoutChg>
        <pc:sldLayoutChg chg="add replId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121451872" sldId="2147483678"/>
            <pc:sldLayoutMk cId="1308986553" sldId="2147483681"/>
          </pc:sldLayoutMkLst>
        </pc:sldLayoutChg>
        <pc:sldLayoutChg chg="add replId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121451872" sldId="2147483678"/>
            <pc:sldLayoutMk cId="616170795" sldId="2147483682"/>
          </pc:sldLayoutMkLst>
        </pc:sldLayoutChg>
        <pc:sldLayoutChg chg="add replId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121451872" sldId="2147483678"/>
            <pc:sldLayoutMk cId="1212900045" sldId="2147483683"/>
          </pc:sldLayoutMkLst>
        </pc:sldLayoutChg>
        <pc:sldLayoutChg chg="add replId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121451872" sldId="2147483678"/>
            <pc:sldLayoutMk cId="4158902516" sldId="2147483684"/>
          </pc:sldLayoutMkLst>
        </pc:sldLayoutChg>
        <pc:sldLayoutChg chg="add replId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121451872" sldId="2147483678"/>
            <pc:sldLayoutMk cId="3259782824" sldId="2147483685"/>
          </pc:sldLayoutMkLst>
        </pc:sldLayoutChg>
        <pc:sldLayoutChg chg="add replId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121451872" sldId="2147483678"/>
            <pc:sldLayoutMk cId="2089457183" sldId="2147483686"/>
          </pc:sldLayoutMkLst>
        </pc:sldLayoutChg>
        <pc:sldLayoutChg chg="add replId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121451872" sldId="2147483678"/>
            <pc:sldLayoutMk cId="3574786056" sldId="2147483687"/>
          </pc:sldLayoutMkLst>
        </pc:sldLayoutChg>
        <pc:sldLayoutChg chg="add replId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121451872" sldId="2147483678"/>
            <pc:sldLayoutMk cId="1129457765" sldId="2147483688"/>
          </pc:sldLayoutMkLst>
        </pc:sldLayoutChg>
        <pc:sldLayoutChg chg="add replId">
          <pc:chgData name="Bruno Oliveira" userId="9fa7b979-610d-414d-be66-8a3023a9c461" providerId="ADAL" clId="{7F5C42CA-8AC5-4649-B4E0-F46C02A503FC}" dt="2023-03-03T11:49:09.133" v="69" actId="26606"/>
          <pc:sldLayoutMkLst>
            <pc:docMk/>
            <pc:sldMasterMk cId="2121451872" sldId="2147483678"/>
            <pc:sldLayoutMk cId="749302182" sldId="2147483689"/>
          </pc:sldLayoutMkLst>
        </pc:sldLayoutChg>
      </pc:sldMasterChg>
    </pc:docChg>
  </pc:docChgLst>
  <pc:docChgLst>
    <pc:chgData name="Carlos Ribeiro" userId="9a867a0c-5e89-48ed-adff-46d0d73febd6" providerId="ADAL" clId="{4841BC5D-79C5-4B85-9764-FF30CED9E754}"/>
    <pc:docChg chg="undo custSel addSld modSld">
      <pc:chgData name="Carlos Ribeiro" userId="9a867a0c-5e89-48ed-adff-46d0d73febd6" providerId="ADAL" clId="{4841BC5D-79C5-4B85-9764-FF30CED9E754}" dt="2023-03-03T12:46:37.925" v="975" actId="20577"/>
      <pc:docMkLst>
        <pc:docMk/>
      </pc:docMkLst>
      <pc:sldChg chg="addSp delSp modSp mod">
        <pc:chgData name="Carlos Ribeiro" userId="9a867a0c-5e89-48ed-adff-46d0d73febd6" providerId="ADAL" clId="{4841BC5D-79C5-4B85-9764-FF30CED9E754}" dt="2023-03-03T12:27:19.351" v="391" actId="1076"/>
        <pc:sldMkLst>
          <pc:docMk/>
          <pc:sldMk cId="2439275966" sldId="259"/>
        </pc:sldMkLst>
        <pc:spChg chg="del mod">
          <ac:chgData name="Carlos Ribeiro" userId="9a867a0c-5e89-48ed-adff-46d0d73febd6" providerId="ADAL" clId="{4841BC5D-79C5-4B85-9764-FF30CED9E754}" dt="2023-03-03T12:06:06.130" v="121" actId="478"/>
          <ac:spMkLst>
            <pc:docMk/>
            <pc:sldMk cId="2439275966" sldId="259"/>
            <ac:spMk id="2" creationId="{AAE9CD6E-B23F-4BF3-4A8B-BDF2106FDAA7}"/>
          </ac:spMkLst>
        </pc:spChg>
        <pc:spChg chg="del mod">
          <ac:chgData name="Carlos Ribeiro" userId="9a867a0c-5e89-48ed-adff-46d0d73febd6" providerId="ADAL" clId="{4841BC5D-79C5-4B85-9764-FF30CED9E754}" dt="2023-03-03T12:04:08.669" v="79" actId="478"/>
          <ac:spMkLst>
            <pc:docMk/>
            <pc:sldMk cId="2439275966" sldId="259"/>
            <ac:spMk id="3" creationId="{24D9C705-952D-066C-98CB-2A62502BC7CD}"/>
          </ac:spMkLst>
        </pc:spChg>
        <pc:spChg chg="add del mod">
          <ac:chgData name="Carlos Ribeiro" userId="9a867a0c-5e89-48ed-adff-46d0d73febd6" providerId="ADAL" clId="{4841BC5D-79C5-4B85-9764-FF30CED9E754}" dt="2023-03-03T12:04:25.118" v="80" actId="478"/>
          <ac:spMkLst>
            <pc:docMk/>
            <pc:sldMk cId="2439275966" sldId="259"/>
            <ac:spMk id="6" creationId="{821CB4DB-045D-2063-657F-792896487DA8}"/>
          </ac:spMkLst>
        </pc:spChg>
        <pc:spChg chg="add del mod">
          <ac:chgData name="Carlos Ribeiro" userId="9a867a0c-5e89-48ed-adff-46d0d73febd6" providerId="ADAL" clId="{4841BC5D-79C5-4B85-9764-FF30CED9E754}" dt="2023-03-03T12:06:07.939" v="122" actId="478"/>
          <ac:spMkLst>
            <pc:docMk/>
            <pc:sldMk cId="2439275966" sldId="259"/>
            <ac:spMk id="9" creationId="{56CCB329-4433-AE78-7472-8B50A738E98C}"/>
          </ac:spMkLst>
        </pc:spChg>
        <pc:spChg chg="add del mod">
          <ac:chgData name="Carlos Ribeiro" userId="9a867a0c-5e89-48ed-adff-46d0d73febd6" providerId="ADAL" clId="{4841BC5D-79C5-4B85-9764-FF30CED9E754}" dt="2023-03-03T12:22:13.502" v="314" actId="22"/>
          <ac:spMkLst>
            <pc:docMk/>
            <pc:sldMk cId="2439275966" sldId="259"/>
            <ac:spMk id="17" creationId="{0577E504-7E2A-5DD6-F539-18A8395E83D2}"/>
          </ac:spMkLst>
        </pc:spChg>
        <pc:spChg chg="add del">
          <ac:chgData name="Carlos Ribeiro" userId="9a867a0c-5e89-48ed-adff-46d0d73febd6" providerId="ADAL" clId="{4841BC5D-79C5-4B85-9764-FF30CED9E754}" dt="2023-03-03T12:22:45.658" v="316" actId="22"/>
          <ac:spMkLst>
            <pc:docMk/>
            <pc:sldMk cId="2439275966" sldId="259"/>
            <ac:spMk id="19" creationId="{F48E99BE-50C1-C0E2-AB3F-F5C0EBB0267D}"/>
          </ac:spMkLst>
        </pc:spChg>
        <pc:graphicFrameChg chg="add del mod modGraphic">
          <ac:chgData name="Carlos Ribeiro" userId="9a867a0c-5e89-48ed-adff-46d0d73febd6" providerId="ADAL" clId="{4841BC5D-79C5-4B85-9764-FF30CED9E754}" dt="2023-03-03T12:04:26.728" v="81" actId="478"/>
          <ac:graphicFrameMkLst>
            <pc:docMk/>
            <pc:sldMk cId="2439275966" sldId="259"/>
            <ac:graphicFrameMk id="4" creationId="{AE9A1413-79BF-403A-ADF4-D7B83EE4DD6D}"/>
          </ac:graphicFrameMkLst>
        </pc:graphicFrameChg>
        <pc:graphicFrameChg chg="add mod modGraphic">
          <ac:chgData name="Carlos Ribeiro" userId="9a867a0c-5e89-48ed-adff-46d0d73febd6" providerId="ADAL" clId="{4841BC5D-79C5-4B85-9764-FF30CED9E754}" dt="2023-03-03T12:17:39.526" v="309" actId="20577"/>
          <ac:graphicFrameMkLst>
            <pc:docMk/>
            <pc:sldMk cId="2439275966" sldId="259"/>
            <ac:graphicFrameMk id="7" creationId="{49CD56E5-D4F2-FD8F-D651-0B7DDEB46803}"/>
          </ac:graphicFrameMkLst>
        </pc:graphicFrameChg>
        <pc:graphicFrameChg chg="add mod modGraphic">
          <ac:chgData name="Carlos Ribeiro" userId="9a867a0c-5e89-48ed-adff-46d0d73febd6" providerId="ADAL" clId="{4841BC5D-79C5-4B85-9764-FF30CED9E754}" dt="2023-03-03T12:12:21.895" v="254" actId="1076"/>
          <ac:graphicFrameMkLst>
            <pc:docMk/>
            <pc:sldMk cId="2439275966" sldId="259"/>
            <ac:graphicFrameMk id="10" creationId="{7CCB8B05-CBD5-0A32-29E8-D4DC2312636C}"/>
          </ac:graphicFrameMkLst>
        </pc:graphicFrameChg>
        <pc:graphicFrameChg chg="add mod modGraphic">
          <ac:chgData name="Carlos Ribeiro" userId="9a867a0c-5e89-48ed-adff-46d0d73febd6" providerId="ADAL" clId="{4841BC5D-79C5-4B85-9764-FF30CED9E754}" dt="2023-03-03T12:16:51.726" v="266" actId="1076"/>
          <ac:graphicFrameMkLst>
            <pc:docMk/>
            <pc:sldMk cId="2439275966" sldId="259"/>
            <ac:graphicFrameMk id="11" creationId="{1D127D24-8499-4DDD-FABB-87B95067E7FC}"/>
          </ac:graphicFrameMkLst>
        </pc:graphicFrameChg>
        <pc:picChg chg="add mod">
          <ac:chgData name="Carlos Ribeiro" userId="9a867a0c-5e89-48ed-adff-46d0d73febd6" providerId="ADAL" clId="{4841BC5D-79C5-4B85-9764-FF30CED9E754}" dt="2023-03-03T12:23:13.079" v="324" actId="1076"/>
          <ac:picMkLst>
            <pc:docMk/>
            <pc:sldMk cId="2439275966" sldId="259"/>
            <ac:picMk id="13" creationId="{716375AD-8AC0-426A-1E9F-BD026D01735A}"/>
          </ac:picMkLst>
        </pc:picChg>
        <pc:picChg chg="add del mod">
          <ac:chgData name="Carlos Ribeiro" userId="9a867a0c-5e89-48ed-adff-46d0d73febd6" providerId="ADAL" clId="{4841BC5D-79C5-4B85-9764-FF30CED9E754}" dt="2023-03-03T12:13:44.046" v="263" actId="478"/>
          <ac:picMkLst>
            <pc:docMk/>
            <pc:sldMk cId="2439275966" sldId="259"/>
            <ac:picMk id="15" creationId="{0DD86BC6-B57E-09A4-91E0-49B790E4CF17}"/>
          </ac:picMkLst>
        </pc:picChg>
        <pc:picChg chg="add mod">
          <ac:chgData name="Carlos Ribeiro" userId="9a867a0c-5e89-48ed-adff-46d0d73febd6" providerId="ADAL" clId="{4841BC5D-79C5-4B85-9764-FF30CED9E754}" dt="2023-03-03T12:26:05.415" v="384" actId="1076"/>
          <ac:picMkLst>
            <pc:docMk/>
            <pc:sldMk cId="2439275966" sldId="259"/>
            <ac:picMk id="21" creationId="{82B760A6-5668-2D49-3342-D556C00C023F}"/>
          </ac:picMkLst>
        </pc:picChg>
        <pc:picChg chg="add mod modCrop">
          <ac:chgData name="Carlos Ribeiro" userId="9a867a0c-5e89-48ed-adff-46d0d73febd6" providerId="ADAL" clId="{4841BC5D-79C5-4B85-9764-FF30CED9E754}" dt="2023-03-03T12:27:19.351" v="391" actId="1076"/>
          <ac:picMkLst>
            <pc:docMk/>
            <pc:sldMk cId="2439275966" sldId="259"/>
            <ac:picMk id="23" creationId="{3BC53CEC-E9FE-8242-B976-B193D69AA1C1}"/>
          </ac:picMkLst>
        </pc:picChg>
      </pc:sldChg>
      <pc:sldChg chg="new">
        <pc:chgData name="Carlos Ribeiro" userId="9a867a0c-5e89-48ed-adff-46d0d73febd6" providerId="ADAL" clId="{4841BC5D-79C5-4B85-9764-FF30CED9E754}" dt="2023-03-03T12:01:55.766" v="0" actId="680"/>
        <pc:sldMkLst>
          <pc:docMk/>
          <pc:sldMk cId="4248663499" sldId="259"/>
        </pc:sldMkLst>
      </pc:sldChg>
      <pc:sldChg chg="addSp delSp modSp mod setBg">
        <pc:chgData name="Carlos Ribeiro" userId="9a867a0c-5e89-48ed-adff-46d0d73febd6" providerId="ADAL" clId="{4841BC5D-79C5-4B85-9764-FF30CED9E754}" dt="2023-03-03T12:24:43.453" v="360" actId="26606"/>
        <pc:sldMkLst>
          <pc:docMk/>
          <pc:sldMk cId="4248663499" sldId="260"/>
        </pc:sldMkLst>
        <pc:spChg chg="mod">
          <ac:chgData name="Carlos Ribeiro" userId="9a867a0c-5e89-48ed-adff-46d0d73febd6" providerId="ADAL" clId="{4841BC5D-79C5-4B85-9764-FF30CED9E754}" dt="2023-03-03T12:24:43.453" v="360" actId="26606"/>
          <ac:spMkLst>
            <pc:docMk/>
            <pc:sldMk cId="4248663499" sldId="260"/>
            <ac:spMk id="2" creationId="{E761B732-1AD0-34F8-5EF7-33D47C503BA5}"/>
          </ac:spMkLst>
        </pc:spChg>
        <pc:spChg chg="del">
          <ac:chgData name="Carlos Ribeiro" userId="9a867a0c-5e89-48ed-adff-46d0d73febd6" providerId="ADAL" clId="{4841BC5D-79C5-4B85-9764-FF30CED9E754}" dt="2023-03-03T12:23:29.647" v="357" actId="478"/>
          <ac:spMkLst>
            <pc:docMk/>
            <pc:sldMk cId="4248663499" sldId="260"/>
            <ac:spMk id="3" creationId="{C0F404BA-5B5C-A8E2-6A00-1F20A426A86C}"/>
          </ac:spMkLst>
        </pc:spChg>
        <pc:picChg chg="add del">
          <ac:chgData name="Carlos Ribeiro" userId="9a867a0c-5e89-48ed-adff-46d0d73febd6" providerId="ADAL" clId="{4841BC5D-79C5-4B85-9764-FF30CED9E754}" dt="2023-03-03T12:24:43.414" v="359" actId="26606"/>
          <ac:picMkLst>
            <pc:docMk/>
            <pc:sldMk cId="4248663499" sldId="260"/>
            <ac:picMk id="4" creationId="{BE02D9A9-5765-BC09-1994-7177C488B140}"/>
          </ac:picMkLst>
        </pc:picChg>
        <pc:picChg chg="add">
          <ac:chgData name="Carlos Ribeiro" userId="9a867a0c-5e89-48ed-adff-46d0d73febd6" providerId="ADAL" clId="{4841BC5D-79C5-4B85-9764-FF30CED9E754}" dt="2023-03-03T12:24:43.453" v="360" actId="26606"/>
          <ac:picMkLst>
            <pc:docMk/>
            <pc:sldMk cId="4248663499" sldId="260"/>
            <ac:picMk id="6" creationId="{E4670847-31AD-D3B2-7C0F-E51979CD1FC4}"/>
          </ac:picMkLst>
        </pc:picChg>
        <pc:picChg chg="add">
          <ac:chgData name="Carlos Ribeiro" userId="9a867a0c-5e89-48ed-adff-46d0d73febd6" providerId="ADAL" clId="{4841BC5D-79C5-4B85-9764-FF30CED9E754}" dt="2023-03-03T12:24:43.453" v="360" actId="26606"/>
          <ac:picMkLst>
            <pc:docMk/>
            <pc:sldMk cId="4248663499" sldId="260"/>
            <ac:picMk id="8" creationId="{2BFB581C-2142-4222-9A3B-905AD6C09535}"/>
          </ac:picMkLst>
        </pc:picChg>
      </pc:sldChg>
      <pc:sldChg chg="addSp delSp modSp new mod setBg setClrOvrMap">
        <pc:chgData name="Carlos Ribeiro" userId="9a867a0c-5e89-48ed-adff-46d0d73febd6" providerId="ADAL" clId="{4841BC5D-79C5-4B85-9764-FF30CED9E754}" dt="2023-03-03T12:30:09.575" v="486" actId="1076"/>
        <pc:sldMkLst>
          <pc:docMk/>
          <pc:sldMk cId="3043700506" sldId="264"/>
        </pc:sldMkLst>
        <pc:spChg chg="mod">
          <ac:chgData name="Carlos Ribeiro" userId="9a867a0c-5e89-48ed-adff-46d0d73febd6" providerId="ADAL" clId="{4841BC5D-79C5-4B85-9764-FF30CED9E754}" dt="2023-03-03T12:30:09.575" v="486" actId="1076"/>
          <ac:spMkLst>
            <pc:docMk/>
            <pc:sldMk cId="3043700506" sldId="264"/>
            <ac:spMk id="2" creationId="{FE4F2AA3-3FB6-6DA5-2660-32325C40A723}"/>
          </ac:spMkLst>
        </pc:spChg>
        <pc:spChg chg="del">
          <ac:chgData name="Carlos Ribeiro" userId="9a867a0c-5e89-48ed-adff-46d0d73febd6" providerId="ADAL" clId="{4841BC5D-79C5-4B85-9764-FF30CED9E754}" dt="2023-03-03T12:28:06.015" v="456" actId="478"/>
          <ac:spMkLst>
            <pc:docMk/>
            <pc:sldMk cId="3043700506" sldId="264"/>
            <ac:spMk id="3" creationId="{F29FB5AD-0126-EC45-AC1F-7777FF5BD98C}"/>
          </ac:spMkLst>
        </pc:spChg>
        <pc:spChg chg="add del">
          <ac:chgData name="Carlos Ribeiro" userId="9a867a0c-5e89-48ed-adff-46d0d73febd6" providerId="ADAL" clId="{4841BC5D-79C5-4B85-9764-FF30CED9E754}" dt="2023-03-03T12:29:33.311" v="477" actId="26606"/>
          <ac:spMkLst>
            <pc:docMk/>
            <pc:sldMk cId="3043700506" sldId="264"/>
            <ac:spMk id="6" creationId="{6540ED7E-4309-4CF9-9C8D-82E304E02832}"/>
          </ac:spMkLst>
        </pc:spChg>
        <pc:spChg chg="add del">
          <ac:chgData name="Carlos Ribeiro" userId="9a867a0c-5e89-48ed-adff-46d0d73febd6" providerId="ADAL" clId="{4841BC5D-79C5-4B85-9764-FF30CED9E754}" dt="2023-03-03T12:29:33.311" v="477" actId="26606"/>
          <ac:spMkLst>
            <pc:docMk/>
            <pc:sldMk cId="3043700506" sldId="264"/>
            <ac:spMk id="7" creationId="{CA8ACC6B-EC7C-4E3C-8D08-C0A3AA40779C}"/>
          </ac:spMkLst>
        </pc:spChg>
        <pc:spChg chg="add del">
          <ac:chgData name="Carlos Ribeiro" userId="9a867a0c-5e89-48ed-adff-46d0d73febd6" providerId="ADAL" clId="{4841BC5D-79C5-4B85-9764-FF30CED9E754}" dt="2023-03-03T12:29:34.628" v="479" actId="26606"/>
          <ac:spMkLst>
            <pc:docMk/>
            <pc:sldMk cId="3043700506" sldId="264"/>
            <ac:spMk id="8" creationId="{8E482A67-6CD8-49D7-9F85-52ECF99152D0}"/>
          </ac:spMkLst>
        </pc:spChg>
        <pc:spChg chg="add del">
          <ac:chgData name="Carlos Ribeiro" userId="9a867a0c-5e89-48ed-adff-46d0d73febd6" providerId="ADAL" clId="{4841BC5D-79C5-4B85-9764-FF30CED9E754}" dt="2023-03-03T12:29:30.290" v="475" actId="26606"/>
          <ac:spMkLst>
            <pc:docMk/>
            <pc:sldMk cId="3043700506" sldId="264"/>
            <ac:spMk id="9" creationId="{6540ED7E-4309-4CF9-9C8D-82E304E02832}"/>
          </ac:spMkLst>
        </pc:spChg>
        <pc:spChg chg="add del">
          <ac:chgData name="Carlos Ribeiro" userId="9a867a0c-5e89-48ed-adff-46d0d73febd6" providerId="ADAL" clId="{4841BC5D-79C5-4B85-9764-FF30CED9E754}" dt="2023-03-03T12:29:34.628" v="479" actId="26606"/>
          <ac:spMkLst>
            <pc:docMk/>
            <pc:sldMk cId="3043700506" sldId="264"/>
            <ac:spMk id="10" creationId="{418F941B-B7E9-44F2-9A2C-5D35ACF9A678}"/>
          </ac:spMkLst>
        </pc:spChg>
        <pc:spChg chg="add del">
          <ac:chgData name="Carlos Ribeiro" userId="9a867a0c-5e89-48ed-adff-46d0d73febd6" providerId="ADAL" clId="{4841BC5D-79C5-4B85-9764-FF30CED9E754}" dt="2023-03-03T12:29:30.290" v="475" actId="26606"/>
          <ac:spMkLst>
            <pc:docMk/>
            <pc:sldMk cId="3043700506" sldId="264"/>
            <ac:spMk id="11" creationId="{CA8ACC6B-EC7C-4E3C-8D08-C0A3AA40779C}"/>
          </ac:spMkLst>
        </pc:spChg>
        <pc:graphicFrameChg chg="add mod modGraphic">
          <ac:chgData name="Carlos Ribeiro" userId="9a867a0c-5e89-48ed-adff-46d0d73febd6" providerId="ADAL" clId="{4841BC5D-79C5-4B85-9764-FF30CED9E754}" dt="2023-03-03T12:30:04.367" v="485" actId="1076"/>
          <ac:graphicFrameMkLst>
            <pc:docMk/>
            <pc:sldMk cId="3043700506" sldId="264"/>
            <ac:graphicFrameMk id="4" creationId="{64178864-1B0D-6EAB-5591-644264A0DA8F}"/>
          </ac:graphicFrameMkLst>
        </pc:graphicFrameChg>
      </pc:sldChg>
      <pc:sldChg chg="addSp delSp modSp new mod">
        <pc:chgData name="Carlos Ribeiro" userId="9a867a0c-5e89-48ed-adff-46d0d73febd6" providerId="ADAL" clId="{4841BC5D-79C5-4B85-9764-FF30CED9E754}" dt="2023-03-03T12:31:19.382" v="535" actId="20577"/>
        <pc:sldMkLst>
          <pc:docMk/>
          <pc:sldMk cId="1333875169" sldId="265"/>
        </pc:sldMkLst>
        <pc:spChg chg="mod">
          <ac:chgData name="Carlos Ribeiro" userId="9a867a0c-5e89-48ed-adff-46d0d73febd6" providerId="ADAL" clId="{4841BC5D-79C5-4B85-9764-FF30CED9E754}" dt="2023-03-03T12:31:19.382" v="535" actId="20577"/>
          <ac:spMkLst>
            <pc:docMk/>
            <pc:sldMk cId="1333875169" sldId="265"/>
            <ac:spMk id="2" creationId="{C88028A9-FC42-87C6-786D-F7B308D927A3}"/>
          </ac:spMkLst>
        </pc:spChg>
        <pc:spChg chg="del">
          <ac:chgData name="Carlos Ribeiro" userId="9a867a0c-5e89-48ed-adff-46d0d73febd6" providerId="ADAL" clId="{4841BC5D-79C5-4B85-9764-FF30CED9E754}" dt="2023-03-03T12:30:37.896" v="488" actId="478"/>
          <ac:spMkLst>
            <pc:docMk/>
            <pc:sldMk cId="1333875169" sldId="265"/>
            <ac:spMk id="3" creationId="{5E074199-4DF1-E7CD-BABE-71BA3A4F932B}"/>
          </ac:spMkLst>
        </pc:spChg>
        <pc:graphicFrameChg chg="add del mod">
          <ac:chgData name="Carlos Ribeiro" userId="9a867a0c-5e89-48ed-adff-46d0d73febd6" providerId="ADAL" clId="{4841BC5D-79C5-4B85-9764-FF30CED9E754}" dt="2023-03-03T12:30:43.903" v="490" actId="478"/>
          <ac:graphicFrameMkLst>
            <pc:docMk/>
            <pc:sldMk cId="1333875169" sldId="265"/>
            <ac:graphicFrameMk id="4" creationId="{36E178B4-BEDF-87FD-4525-B0FE3E5CB1CA}"/>
          </ac:graphicFrameMkLst>
        </pc:graphicFrameChg>
      </pc:sldChg>
      <pc:sldChg chg="addSp delSp modSp new mod setBg">
        <pc:chgData name="Carlos Ribeiro" userId="9a867a0c-5e89-48ed-adff-46d0d73febd6" providerId="ADAL" clId="{4841BC5D-79C5-4B85-9764-FF30CED9E754}" dt="2023-03-03T12:46:37.925" v="975" actId="20577"/>
        <pc:sldMkLst>
          <pc:docMk/>
          <pc:sldMk cId="97464878" sldId="266"/>
        </pc:sldMkLst>
        <pc:spChg chg="mod">
          <ac:chgData name="Carlos Ribeiro" userId="9a867a0c-5e89-48ed-adff-46d0d73febd6" providerId="ADAL" clId="{4841BC5D-79C5-4B85-9764-FF30CED9E754}" dt="2023-03-03T12:34:42.555" v="593" actId="26606"/>
          <ac:spMkLst>
            <pc:docMk/>
            <pc:sldMk cId="97464878" sldId="266"/>
            <ac:spMk id="2" creationId="{8B1228C3-3590-80F7-58C1-974F133CD178}"/>
          </ac:spMkLst>
        </pc:spChg>
        <pc:spChg chg="del">
          <ac:chgData name="Carlos Ribeiro" userId="9a867a0c-5e89-48ed-adff-46d0d73febd6" providerId="ADAL" clId="{4841BC5D-79C5-4B85-9764-FF30CED9E754}" dt="2023-03-03T12:31:53.892" v="572" actId="478"/>
          <ac:spMkLst>
            <pc:docMk/>
            <pc:sldMk cId="97464878" sldId="266"/>
            <ac:spMk id="3" creationId="{408EE650-5335-273D-EA75-A1912EF89BD7}"/>
          </ac:spMkLst>
        </pc:spChg>
        <pc:spChg chg="mod">
          <ac:chgData name="Carlos Ribeiro" userId="9a867a0c-5e89-48ed-adff-46d0d73febd6" providerId="ADAL" clId="{4841BC5D-79C5-4B85-9764-FF30CED9E754}" dt="2023-03-03T12:46:37.925" v="975" actId="20577"/>
          <ac:spMkLst>
            <pc:docMk/>
            <pc:sldMk cId="97464878" sldId="266"/>
            <ac:spMk id="5" creationId="{1CDA2D89-8969-88DD-8819-6CCC58C9455C}"/>
          </ac:spMkLst>
        </pc:spChg>
        <pc:spChg chg="add del">
          <ac:chgData name="Carlos Ribeiro" userId="9a867a0c-5e89-48ed-adff-46d0d73febd6" providerId="ADAL" clId="{4841BC5D-79C5-4B85-9764-FF30CED9E754}" dt="2023-03-03T12:32:32.998" v="584" actId="26606"/>
          <ac:spMkLst>
            <pc:docMk/>
            <pc:sldMk cId="97464878" sldId="266"/>
            <ac:spMk id="7" creationId="{1976BAAA-75A1-48AA-B7DE-B6B8070992D3}"/>
          </ac:spMkLst>
        </pc:spChg>
        <pc:spChg chg="add del">
          <ac:chgData name="Carlos Ribeiro" userId="9a867a0c-5e89-48ed-adff-46d0d73febd6" providerId="ADAL" clId="{4841BC5D-79C5-4B85-9764-FF30CED9E754}" dt="2023-03-03T12:32:32.998" v="584" actId="26606"/>
          <ac:spMkLst>
            <pc:docMk/>
            <pc:sldMk cId="97464878" sldId="266"/>
            <ac:spMk id="9" creationId="{65A5F259-CDF7-4A15-A66C-A9939D23E346}"/>
          </ac:spMkLst>
        </pc:spChg>
        <pc:spChg chg="add del">
          <ac:chgData name="Carlos Ribeiro" userId="9a867a0c-5e89-48ed-adff-46d0d73febd6" providerId="ADAL" clId="{4841BC5D-79C5-4B85-9764-FF30CED9E754}" dt="2023-03-03T12:32:33.877" v="586" actId="26606"/>
          <ac:spMkLst>
            <pc:docMk/>
            <pc:sldMk cId="97464878" sldId="266"/>
            <ac:spMk id="11" creationId="{DE118816-C01D-462E-B0B0-777C21EF604F}"/>
          </ac:spMkLst>
        </pc:spChg>
        <pc:spChg chg="add del">
          <ac:chgData name="Carlos Ribeiro" userId="9a867a0c-5e89-48ed-adff-46d0d73febd6" providerId="ADAL" clId="{4841BC5D-79C5-4B85-9764-FF30CED9E754}" dt="2023-03-03T12:32:33.877" v="586" actId="26606"/>
          <ac:spMkLst>
            <pc:docMk/>
            <pc:sldMk cId="97464878" sldId="266"/>
            <ac:spMk id="13" creationId="{2124007E-BA57-41B2-8C6B-5E99927F2247}"/>
          </ac:spMkLst>
        </pc:spChg>
        <pc:spChg chg="add del">
          <ac:chgData name="Carlos Ribeiro" userId="9a867a0c-5e89-48ed-adff-46d0d73febd6" providerId="ADAL" clId="{4841BC5D-79C5-4B85-9764-FF30CED9E754}" dt="2023-03-03T12:32:33.877" v="586" actId="26606"/>
          <ac:spMkLst>
            <pc:docMk/>
            <pc:sldMk cId="97464878" sldId="266"/>
            <ac:spMk id="15" creationId="{255D0BF7-94F4-4437-A2B2-87BAFF86D541}"/>
          </ac:spMkLst>
        </pc:spChg>
        <pc:spChg chg="add del">
          <ac:chgData name="Carlos Ribeiro" userId="9a867a0c-5e89-48ed-adff-46d0d73febd6" providerId="ADAL" clId="{4841BC5D-79C5-4B85-9764-FF30CED9E754}" dt="2023-03-03T12:32:37.631" v="590" actId="26606"/>
          <ac:spMkLst>
            <pc:docMk/>
            <pc:sldMk cId="97464878" sldId="266"/>
            <ac:spMk id="20" creationId="{608EAA06-5488-416B-B2B2-E55213011012}"/>
          </ac:spMkLst>
        </pc:spChg>
        <pc:picChg chg="add del">
          <ac:chgData name="Carlos Ribeiro" userId="9a867a0c-5e89-48ed-adff-46d0d73febd6" providerId="ADAL" clId="{4841BC5D-79C5-4B85-9764-FF30CED9E754}" dt="2023-03-03T12:32:31.797" v="582" actId="26606"/>
          <ac:picMkLst>
            <pc:docMk/>
            <pc:sldMk cId="97464878" sldId="266"/>
            <ac:picMk id="4" creationId="{C7AADF0C-7C28-8338-F303-85D834A9C288}"/>
          </ac:picMkLst>
        </pc:picChg>
        <pc:picChg chg="add del">
          <ac:chgData name="Carlos Ribeiro" userId="9a867a0c-5e89-48ed-adff-46d0d73febd6" providerId="ADAL" clId="{4841BC5D-79C5-4B85-9764-FF30CED9E754}" dt="2023-03-03T12:32:21.405" v="574" actId="26606"/>
          <ac:picMkLst>
            <pc:docMk/>
            <pc:sldMk cId="97464878" sldId="266"/>
            <ac:picMk id="6" creationId="{02467920-C9E0-40DD-936B-BDEB2FD2BC92}"/>
          </ac:picMkLst>
        </pc:picChg>
        <pc:picChg chg="add del">
          <ac:chgData name="Carlos Ribeiro" userId="9a867a0c-5e89-48ed-adff-46d0d73febd6" providerId="ADAL" clId="{4841BC5D-79C5-4B85-9764-FF30CED9E754}" dt="2023-03-03T12:32:22.643" v="576" actId="26606"/>
          <ac:picMkLst>
            <pc:docMk/>
            <pc:sldMk cId="97464878" sldId="266"/>
            <ac:picMk id="8" creationId="{39B158B1-771D-3884-14E7-F94CE038DA06}"/>
          </ac:picMkLst>
        </pc:picChg>
        <pc:picChg chg="add del">
          <ac:chgData name="Carlos Ribeiro" userId="9a867a0c-5e89-48ed-adff-46d0d73febd6" providerId="ADAL" clId="{4841BC5D-79C5-4B85-9764-FF30CED9E754}" dt="2023-03-03T12:32:23.779" v="578" actId="26606"/>
          <ac:picMkLst>
            <pc:docMk/>
            <pc:sldMk cId="97464878" sldId="266"/>
            <ac:picMk id="10" creationId="{DD91D98B-0A03-A038-E18F-2D4EC9C746E3}"/>
          </ac:picMkLst>
        </pc:picChg>
        <pc:picChg chg="add del">
          <ac:chgData name="Carlos Ribeiro" userId="9a867a0c-5e89-48ed-adff-46d0d73febd6" providerId="ADAL" clId="{4841BC5D-79C5-4B85-9764-FF30CED9E754}" dt="2023-03-03T12:32:25.922" v="580" actId="26606"/>
          <ac:picMkLst>
            <pc:docMk/>
            <pc:sldMk cId="97464878" sldId="266"/>
            <ac:picMk id="12" creationId="{02467920-C9E0-40DD-936B-BDEB2FD2BC92}"/>
          </ac:picMkLst>
        </pc:picChg>
        <pc:picChg chg="add del">
          <ac:chgData name="Carlos Ribeiro" userId="9a867a0c-5e89-48ed-adff-46d0d73febd6" providerId="ADAL" clId="{4841BC5D-79C5-4B85-9764-FF30CED9E754}" dt="2023-03-03T12:32:31.797" v="582" actId="26606"/>
          <ac:picMkLst>
            <pc:docMk/>
            <pc:sldMk cId="97464878" sldId="266"/>
            <ac:picMk id="14" creationId="{2BFB581C-2142-4222-9A3B-905AD6C09535}"/>
          </ac:picMkLst>
        </pc:picChg>
        <pc:picChg chg="add del">
          <ac:chgData name="Carlos Ribeiro" userId="9a867a0c-5e89-48ed-adff-46d0d73febd6" providerId="ADAL" clId="{4841BC5D-79C5-4B85-9764-FF30CED9E754}" dt="2023-03-03T12:32:35.086" v="588" actId="26606"/>
          <ac:picMkLst>
            <pc:docMk/>
            <pc:sldMk cId="97464878" sldId="266"/>
            <ac:picMk id="17" creationId="{8A926101-7614-7508-A2DB-AB4B5C759CB9}"/>
          </ac:picMkLst>
        </pc:picChg>
        <pc:picChg chg="add del">
          <ac:chgData name="Carlos Ribeiro" userId="9a867a0c-5e89-48ed-adff-46d0d73febd6" providerId="ADAL" clId="{4841BC5D-79C5-4B85-9764-FF30CED9E754}" dt="2023-03-03T12:32:37.631" v="590" actId="26606"/>
          <ac:picMkLst>
            <pc:docMk/>
            <pc:sldMk cId="97464878" sldId="266"/>
            <ac:picMk id="19" creationId="{7614120E-0A1C-8D68-2EFB-DBC3B0BF52CC}"/>
          </ac:picMkLst>
        </pc:picChg>
        <pc:picChg chg="add del">
          <ac:chgData name="Carlos Ribeiro" userId="9a867a0c-5e89-48ed-adff-46d0d73febd6" providerId="ADAL" clId="{4841BC5D-79C5-4B85-9764-FF30CED9E754}" dt="2023-03-03T12:34:42.519" v="592" actId="26606"/>
          <ac:picMkLst>
            <pc:docMk/>
            <pc:sldMk cId="97464878" sldId="266"/>
            <ac:picMk id="22" creationId="{2BFB581C-2142-4222-9A3B-905AD6C09535}"/>
          </ac:picMkLst>
        </pc:picChg>
        <pc:picChg chg="add del">
          <ac:chgData name="Carlos Ribeiro" userId="9a867a0c-5e89-48ed-adff-46d0d73febd6" providerId="ADAL" clId="{4841BC5D-79C5-4B85-9764-FF30CED9E754}" dt="2023-03-03T12:34:42.519" v="592" actId="26606"/>
          <ac:picMkLst>
            <pc:docMk/>
            <pc:sldMk cId="97464878" sldId="266"/>
            <ac:picMk id="23" creationId="{C7AADF0C-7C28-8338-F303-85D834A9C288}"/>
          </ac:picMkLst>
        </pc:picChg>
        <pc:picChg chg="add">
          <ac:chgData name="Carlos Ribeiro" userId="9a867a0c-5e89-48ed-adff-46d0d73febd6" providerId="ADAL" clId="{4841BC5D-79C5-4B85-9764-FF30CED9E754}" dt="2023-03-03T12:34:42.555" v="593" actId="26606"/>
          <ac:picMkLst>
            <pc:docMk/>
            <pc:sldMk cId="97464878" sldId="266"/>
            <ac:picMk id="25" creationId="{02467920-C9E0-40DD-936B-BDEB2FD2BC92}"/>
          </ac:picMkLst>
        </pc:picChg>
      </pc:sldChg>
      <pc:sldChg chg="addSp delSp modSp new mod">
        <pc:chgData name="Carlos Ribeiro" userId="9a867a0c-5e89-48ed-adff-46d0d73febd6" providerId="ADAL" clId="{4841BC5D-79C5-4B85-9764-FF30CED9E754}" dt="2023-03-03T12:43:01.456" v="773" actId="5793"/>
        <pc:sldMkLst>
          <pc:docMk/>
          <pc:sldMk cId="1652340530" sldId="267"/>
        </pc:sldMkLst>
        <pc:spChg chg="del mod">
          <ac:chgData name="Carlos Ribeiro" userId="9a867a0c-5e89-48ed-adff-46d0d73febd6" providerId="ADAL" clId="{4841BC5D-79C5-4B85-9764-FF30CED9E754}" dt="2023-03-03T12:37:01.067" v="647" actId="478"/>
          <ac:spMkLst>
            <pc:docMk/>
            <pc:sldMk cId="1652340530" sldId="267"/>
            <ac:spMk id="2" creationId="{B4E241CE-C2FD-6E6C-9006-EEEF3E4EE5E0}"/>
          </ac:spMkLst>
        </pc:spChg>
        <pc:spChg chg="del">
          <ac:chgData name="Carlos Ribeiro" userId="9a867a0c-5e89-48ed-adff-46d0d73febd6" providerId="ADAL" clId="{4841BC5D-79C5-4B85-9764-FF30CED9E754}" dt="2023-03-03T12:36:27.915" v="595" actId="478"/>
          <ac:spMkLst>
            <pc:docMk/>
            <pc:sldMk cId="1652340530" sldId="267"/>
            <ac:spMk id="3" creationId="{2A38A97F-AED9-1D3B-F0C1-87B1F4850660}"/>
          </ac:spMkLst>
        </pc:spChg>
        <pc:spChg chg="add del">
          <ac:chgData name="Carlos Ribeiro" userId="9a867a0c-5e89-48ed-adff-46d0d73febd6" providerId="ADAL" clId="{4841BC5D-79C5-4B85-9764-FF30CED9E754}" dt="2023-03-03T12:37:02.306" v="648" actId="478"/>
          <ac:spMkLst>
            <pc:docMk/>
            <pc:sldMk cId="1652340530" sldId="267"/>
            <ac:spMk id="5" creationId="{9184805E-5B81-6EB8-1131-5919C8D1FA16}"/>
          </ac:spMkLst>
        </pc:spChg>
        <pc:spChg chg="add del mod">
          <ac:chgData name="Carlos Ribeiro" userId="9a867a0c-5e89-48ed-adff-46d0d73febd6" providerId="ADAL" clId="{4841BC5D-79C5-4B85-9764-FF30CED9E754}" dt="2023-03-03T12:37:03.053" v="649" actId="478"/>
          <ac:spMkLst>
            <pc:docMk/>
            <pc:sldMk cId="1652340530" sldId="267"/>
            <ac:spMk id="7" creationId="{51BBEE94-2659-C0E6-EFD2-91A7E80E704F}"/>
          </ac:spMkLst>
        </pc:spChg>
        <pc:spChg chg="add mod">
          <ac:chgData name="Carlos Ribeiro" userId="9a867a0c-5e89-48ed-adff-46d0d73febd6" providerId="ADAL" clId="{4841BC5D-79C5-4B85-9764-FF30CED9E754}" dt="2023-03-03T12:43:01.456" v="773" actId="5793"/>
          <ac:spMkLst>
            <pc:docMk/>
            <pc:sldMk cId="1652340530" sldId="267"/>
            <ac:spMk id="8" creationId="{42AA7575-839E-03D1-AAB0-CA4BF88BEA1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ED9A3E-5995-453B-9536-7F07738122BA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BAE8137-FFC7-46CA-8A3F-0F9D7F965F23}">
      <dgm:prSet/>
      <dgm:spPr/>
      <dgm:t>
        <a:bodyPr/>
        <a:lstStyle/>
        <a:p>
          <a:r>
            <a:rPr lang="pt-PT" b="0" i="0"/>
            <a:t>Conceito geral do projeto</a:t>
          </a:r>
          <a:endParaRPr lang="en-US"/>
        </a:p>
      </dgm:t>
    </dgm:pt>
    <dgm:pt modelId="{AE00D4D6-13FA-4EED-9339-D2F1C4A3C692}" type="parTrans" cxnId="{69C41DDD-C489-41BF-9437-1066E33D6D73}">
      <dgm:prSet/>
      <dgm:spPr/>
      <dgm:t>
        <a:bodyPr/>
        <a:lstStyle/>
        <a:p>
          <a:endParaRPr lang="en-US"/>
        </a:p>
      </dgm:t>
    </dgm:pt>
    <dgm:pt modelId="{A9AEAA5F-2FCA-44D0-8FB3-56F8555DA486}" type="sibTrans" cxnId="{69C41DDD-C489-41BF-9437-1066E33D6D73}">
      <dgm:prSet/>
      <dgm:spPr/>
      <dgm:t>
        <a:bodyPr/>
        <a:lstStyle/>
        <a:p>
          <a:endParaRPr lang="en-US"/>
        </a:p>
      </dgm:t>
    </dgm:pt>
    <dgm:pt modelId="{8D0914DC-DDCA-411A-996D-EB54AC76A8B1}">
      <dgm:prSet/>
      <dgm:spPr/>
      <dgm:t>
        <a:bodyPr/>
        <a:lstStyle/>
        <a:p>
          <a:r>
            <a:rPr lang="pt-PT" b="0" i="0"/>
            <a:t>Lista de componentes</a:t>
          </a:r>
          <a:endParaRPr lang="en-US"/>
        </a:p>
      </dgm:t>
    </dgm:pt>
    <dgm:pt modelId="{B17564EC-96D5-4DB2-AEA9-C36F3C19F6A7}" type="parTrans" cxnId="{DE1D65DF-8D46-4F65-B8A4-5B6901227FF8}">
      <dgm:prSet/>
      <dgm:spPr/>
      <dgm:t>
        <a:bodyPr/>
        <a:lstStyle/>
        <a:p>
          <a:endParaRPr lang="en-US"/>
        </a:p>
      </dgm:t>
    </dgm:pt>
    <dgm:pt modelId="{7BDCE97B-1D7C-4AC7-B8C1-77DA80C36590}" type="sibTrans" cxnId="{DE1D65DF-8D46-4F65-B8A4-5B6901227FF8}">
      <dgm:prSet/>
      <dgm:spPr/>
      <dgm:t>
        <a:bodyPr/>
        <a:lstStyle/>
        <a:p>
          <a:endParaRPr lang="en-US"/>
        </a:p>
      </dgm:t>
    </dgm:pt>
    <dgm:pt modelId="{02D1CE0D-B6AA-45A6-9DD6-A021F1CB5278}">
      <dgm:prSet/>
      <dgm:spPr/>
      <dgm:t>
        <a:bodyPr/>
        <a:lstStyle/>
        <a:p>
          <a:r>
            <a:rPr lang="pt-PT" b="0" i="0"/>
            <a:t>Planeamento do projeto</a:t>
          </a:r>
          <a:endParaRPr lang="en-US"/>
        </a:p>
      </dgm:t>
    </dgm:pt>
    <dgm:pt modelId="{402094D5-31AD-4E0B-8837-179508F0A0FD}" type="parTrans" cxnId="{0F7458A3-2F34-431D-A8A9-5E527FC6B4A6}">
      <dgm:prSet/>
      <dgm:spPr/>
      <dgm:t>
        <a:bodyPr/>
        <a:lstStyle/>
        <a:p>
          <a:endParaRPr lang="en-US"/>
        </a:p>
      </dgm:t>
    </dgm:pt>
    <dgm:pt modelId="{87C762BB-94F1-4621-9036-0CEF3578EAA3}" type="sibTrans" cxnId="{0F7458A3-2F34-431D-A8A9-5E527FC6B4A6}">
      <dgm:prSet/>
      <dgm:spPr/>
      <dgm:t>
        <a:bodyPr/>
        <a:lstStyle/>
        <a:p>
          <a:endParaRPr lang="en-US"/>
        </a:p>
      </dgm:t>
    </dgm:pt>
    <dgm:pt modelId="{E4E3409D-4F75-427F-BE38-89441F49023D}">
      <dgm:prSet/>
      <dgm:spPr/>
      <dgm:t>
        <a:bodyPr/>
        <a:lstStyle/>
        <a:p>
          <a:r>
            <a:rPr lang="pt-PT" b="0" i="0"/>
            <a:t>Necessidades e obstáculos</a:t>
          </a:r>
          <a:endParaRPr lang="en-US"/>
        </a:p>
      </dgm:t>
    </dgm:pt>
    <dgm:pt modelId="{94734D1D-3216-471C-8F1A-DB6F5D940C2A}" type="parTrans" cxnId="{C2D6F33C-BC53-43D1-A21D-C50D29D35FD0}">
      <dgm:prSet/>
      <dgm:spPr/>
      <dgm:t>
        <a:bodyPr/>
        <a:lstStyle/>
        <a:p>
          <a:endParaRPr lang="en-US"/>
        </a:p>
      </dgm:t>
    </dgm:pt>
    <dgm:pt modelId="{8DBFC50E-2A19-426B-B35C-88A5F7728359}" type="sibTrans" cxnId="{C2D6F33C-BC53-43D1-A21D-C50D29D35FD0}">
      <dgm:prSet/>
      <dgm:spPr/>
      <dgm:t>
        <a:bodyPr/>
        <a:lstStyle/>
        <a:p>
          <a:endParaRPr lang="en-US"/>
        </a:p>
      </dgm:t>
    </dgm:pt>
    <dgm:pt modelId="{20E1DE9C-F142-49E0-923F-4A3CE1FEC30C}">
      <dgm:prSet/>
      <dgm:spPr/>
      <dgm:t>
        <a:bodyPr/>
        <a:lstStyle/>
        <a:p>
          <a:r>
            <a:rPr lang="pt-PT"/>
            <a:t>Projeto elétrico</a:t>
          </a:r>
          <a:endParaRPr lang="en-US"/>
        </a:p>
      </dgm:t>
    </dgm:pt>
    <dgm:pt modelId="{DB0C54CE-600B-463C-9DC8-7948CB34C011}" type="parTrans" cxnId="{7B20C7B0-5D10-4DED-8248-4232B36205D0}">
      <dgm:prSet/>
      <dgm:spPr/>
      <dgm:t>
        <a:bodyPr/>
        <a:lstStyle/>
        <a:p>
          <a:endParaRPr lang="en-US"/>
        </a:p>
      </dgm:t>
    </dgm:pt>
    <dgm:pt modelId="{9F34B23E-53E5-47FC-A6BE-21E4B0E111A3}" type="sibTrans" cxnId="{7B20C7B0-5D10-4DED-8248-4232B36205D0}">
      <dgm:prSet/>
      <dgm:spPr/>
      <dgm:t>
        <a:bodyPr/>
        <a:lstStyle/>
        <a:p>
          <a:endParaRPr lang="en-US"/>
        </a:p>
      </dgm:t>
    </dgm:pt>
    <dgm:pt modelId="{617408FA-13F5-4723-B69F-5269B948B8F5}" type="pres">
      <dgm:prSet presAssocID="{36ED9A3E-5995-453B-9536-7F07738122BA}" presName="vert0" presStyleCnt="0">
        <dgm:presLayoutVars>
          <dgm:dir/>
          <dgm:animOne val="branch"/>
          <dgm:animLvl val="lvl"/>
        </dgm:presLayoutVars>
      </dgm:prSet>
      <dgm:spPr/>
    </dgm:pt>
    <dgm:pt modelId="{CF8F83AA-1351-4294-A26B-2191DB5F5B47}" type="pres">
      <dgm:prSet presAssocID="{1BAE8137-FFC7-46CA-8A3F-0F9D7F965F23}" presName="thickLine" presStyleLbl="alignNode1" presStyleIdx="0" presStyleCnt="5"/>
      <dgm:spPr/>
    </dgm:pt>
    <dgm:pt modelId="{8C0F95B5-6AAC-4D49-9703-C74B46C2E8CA}" type="pres">
      <dgm:prSet presAssocID="{1BAE8137-FFC7-46CA-8A3F-0F9D7F965F23}" presName="horz1" presStyleCnt="0"/>
      <dgm:spPr/>
    </dgm:pt>
    <dgm:pt modelId="{BECC7918-1FFA-4F54-8354-4A5EC0379418}" type="pres">
      <dgm:prSet presAssocID="{1BAE8137-FFC7-46CA-8A3F-0F9D7F965F23}" presName="tx1" presStyleLbl="revTx" presStyleIdx="0" presStyleCnt="5"/>
      <dgm:spPr/>
    </dgm:pt>
    <dgm:pt modelId="{FE4C6FE9-6CC8-4262-8A24-8CF54BCAED9C}" type="pres">
      <dgm:prSet presAssocID="{1BAE8137-FFC7-46CA-8A3F-0F9D7F965F23}" presName="vert1" presStyleCnt="0"/>
      <dgm:spPr/>
    </dgm:pt>
    <dgm:pt modelId="{629097C1-52BC-4073-8D6B-DF3E82778E0A}" type="pres">
      <dgm:prSet presAssocID="{8D0914DC-DDCA-411A-996D-EB54AC76A8B1}" presName="thickLine" presStyleLbl="alignNode1" presStyleIdx="1" presStyleCnt="5"/>
      <dgm:spPr/>
    </dgm:pt>
    <dgm:pt modelId="{78D7B84E-5196-4904-B693-4CE58D23B398}" type="pres">
      <dgm:prSet presAssocID="{8D0914DC-DDCA-411A-996D-EB54AC76A8B1}" presName="horz1" presStyleCnt="0"/>
      <dgm:spPr/>
    </dgm:pt>
    <dgm:pt modelId="{DEF8F7B1-C658-4AE3-A7B4-94F2935824FC}" type="pres">
      <dgm:prSet presAssocID="{8D0914DC-DDCA-411A-996D-EB54AC76A8B1}" presName="tx1" presStyleLbl="revTx" presStyleIdx="1" presStyleCnt="5"/>
      <dgm:spPr/>
    </dgm:pt>
    <dgm:pt modelId="{D2D93AB1-7B7B-43C3-880F-86BAFA34529F}" type="pres">
      <dgm:prSet presAssocID="{8D0914DC-DDCA-411A-996D-EB54AC76A8B1}" presName="vert1" presStyleCnt="0"/>
      <dgm:spPr/>
    </dgm:pt>
    <dgm:pt modelId="{76A91338-4275-4BAD-B217-24AAD61EFCB1}" type="pres">
      <dgm:prSet presAssocID="{02D1CE0D-B6AA-45A6-9DD6-A021F1CB5278}" presName="thickLine" presStyleLbl="alignNode1" presStyleIdx="2" presStyleCnt="5"/>
      <dgm:spPr/>
    </dgm:pt>
    <dgm:pt modelId="{9617D3C6-FC90-4513-AB47-4FC81F420361}" type="pres">
      <dgm:prSet presAssocID="{02D1CE0D-B6AA-45A6-9DD6-A021F1CB5278}" presName="horz1" presStyleCnt="0"/>
      <dgm:spPr/>
    </dgm:pt>
    <dgm:pt modelId="{345AF048-E5A5-4297-8AB9-F243D3C7DD20}" type="pres">
      <dgm:prSet presAssocID="{02D1CE0D-B6AA-45A6-9DD6-A021F1CB5278}" presName="tx1" presStyleLbl="revTx" presStyleIdx="2" presStyleCnt="5"/>
      <dgm:spPr/>
    </dgm:pt>
    <dgm:pt modelId="{43DE3C18-5112-4DBF-84CB-1482F94EE0B5}" type="pres">
      <dgm:prSet presAssocID="{02D1CE0D-B6AA-45A6-9DD6-A021F1CB5278}" presName="vert1" presStyleCnt="0"/>
      <dgm:spPr/>
    </dgm:pt>
    <dgm:pt modelId="{1DD9DC08-0C13-4D26-9F5D-00D24B2EF7B9}" type="pres">
      <dgm:prSet presAssocID="{E4E3409D-4F75-427F-BE38-89441F49023D}" presName="thickLine" presStyleLbl="alignNode1" presStyleIdx="3" presStyleCnt="5"/>
      <dgm:spPr/>
    </dgm:pt>
    <dgm:pt modelId="{8DC6DCBD-E2CF-4A70-BA44-2B493574E344}" type="pres">
      <dgm:prSet presAssocID="{E4E3409D-4F75-427F-BE38-89441F49023D}" presName="horz1" presStyleCnt="0"/>
      <dgm:spPr/>
    </dgm:pt>
    <dgm:pt modelId="{553424C4-F6A3-46E3-8262-AE56C7F9146A}" type="pres">
      <dgm:prSet presAssocID="{E4E3409D-4F75-427F-BE38-89441F49023D}" presName="tx1" presStyleLbl="revTx" presStyleIdx="3" presStyleCnt="5"/>
      <dgm:spPr/>
    </dgm:pt>
    <dgm:pt modelId="{40A9B546-D7B2-4792-A515-206BF3A68F60}" type="pres">
      <dgm:prSet presAssocID="{E4E3409D-4F75-427F-BE38-89441F49023D}" presName="vert1" presStyleCnt="0"/>
      <dgm:spPr/>
    </dgm:pt>
    <dgm:pt modelId="{9BDAB676-F9E2-45D7-AD4A-A9F5B2DE8CA0}" type="pres">
      <dgm:prSet presAssocID="{20E1DE9C-F142-49E0-923F-4A3CE1FEC30C}" presName="thickLine" presStyleLbl="alignNode1" presStyleIdx="4" presStyleCnt="5"/>
      <dgm:spPr/>
    </dgm:pt>
    <dgm:pt modelId="{49EA7076-F2F2-4A68-A953-77607CFE6A5E}" type="pres">
      <dgm:prSet presAssocID="{20E1DE9C-F142-49E0-923F-4A3CE1FEC30C}" presName="horz1" presStyleCnt="0"/>
      <dgm:spPr/>
    </dgm:pt>
    <dgm:pt modelId="{C9DD02B5-D65D-41E2-8E72-BE0C9F554768}" type="pres">
      <dgm:prSet presAssocID="{20E1DE9C-F142-49E0-923F-4A3CE1FEC30C}" presName="tx1" presStyleLbl="revTx" presStyleIdx="4" presStyleCnt="5"/>
      <dgm:spPr/>
    </dgm:pt>
    <dgm:pt modelId="{1C5B73F2-6ED4-4980-A96F-1D7F116C2330}" type="pres">
      <dgm:prSet presAssocID="{20E1DE9C-F142-49E0-923F-4A3CE1FEC30C}" presName="vert1" presStyleCnt="0"/>
      <dgm:spPr/>
    </dgm:pt>
  </dgm:ptLst>
  <dgm:cxnLst>
    <dgm:cxn modelId="{C2D6F33C-BC53-43D1-A21D-C50D29D35FD0}" srcId="{36ED9A3E-5995-453B-9536-7F07738122BA}" destId="{E4E3409D-4F75-427F-BE38-89441F49023D}" srcOrd="3" destOrd="0" parTransId="{94734D1D-3216-471C-8F1A-DB6F5D940C2A}" sibTransId="{8DBFC50E-2A19-426B-B35C-88A5F7728359}"/>
    <dgm:cxn modelId="{A0451E6B-4265-4687-95F1-14005BF90B2E}" type="presOf" srcId="{20E1DE9C-F142-49E0-923F-4A3CE1FEC30C}" destId="{C9DD02B5-D65D-41E2-8E72-BE0C9F554768}" srcOrd="0" destOrd="0" presId="urn:microsoft.com/office/officeart/2008/layout/LinedList"/>
    <dgm:cxn modelId="{CECAAC7A-51C4-4166-9A20-740B5604FCBD}" type="presOf" srcId="{8D0914DC-DDCA-411A-996D-EB54AC76A8B1}" destId="{DEF8F7B1-C658-4AE3-A7B4-94F2935824FC}" srcOrd="0" destOrd="0" presId="urn:microsoft.com/office/officeart/2008/layout/LinedList"/>
    <dgm:cxn modelId="{C4F1599D-6291-45CF-99B6-28CF33FD1C55}" type="presOf" srcId="{E4E3409D-4F75-427F-BE38-89441F49023D}" destId="{553424C4-F6A3-46E3-8262-AE56C7F9146A}" srcOrd="0" destOrd="0" presId="urn:microsoft.com/office/officeart/2008/layout/LinedList"/>
    <dgm:cxn modelId="{0F7458A3-2F34-431D-A8A9-5E527FC6B4A6}" srcId="{36ED9A3E-5995-453B-9536-7F07738122BA}" destId="{02D1CE0D-B6AA-45A6-9DD6-A021F1CB5278}" srcOrd="2" destOrd="0" parTransId="{402094D5-31AD-4E0B-8837-179508F0A0FD}" sibTransId="{87C762BB-94F1-4621-9036-0CEF3578EAA3}"/>
    <dgm:cxn modelId="{7B20C7B0-5D10-4DED-8248-4232B36205D0}" srcId="{36ED9A3E-5995-453B-9536-7F07738122BA}" destId="{20E1DE9C-F142-49E0-923F-4A3CE1FEC30C}" srcOrd="4" destOrd="0" parTransId="{DB0C54CE-600B-463C-9DC8-7948CB34C011}" sibTransId="{9F34B23E-53E5-47FC-A6BE-21E4B0E111A3}"/>
    <dgm:cxn modelId="{2CD143B8-34E3-47F4-9F87-E9D9E7C65ADC}" type="presOf" srcId="{1BAE8137-FFC7-46CA-8A3F-0F9D7F965F23}" destId="{BECC7918-1FFA-4F54-8354-4A5EC0379418}" srcOrd="0" destOrd="0" presId="urn:microsoft.com/office/officeart/2008/layout/LinedList"/>
    <dgm:cxn modelId="{01468BD8-16AB-4053-B03C-EFE053DB4310}" type="presOf" srcId="{02D1CE0D-B6AA-45A6-9DD6-A021F1CB5278}" destId="{345AF048-E5A5-4297-8AB9-F243D3C7DD20}" srcOrd="0" destOrd="0" presId="urn:microsoft.com/office/officeart/2008/layout/LinedList"/>
    <dgm:cxn modelId="{69C41DDD-C489-41BF-9437-1066E33D6D73}" srcId="{36ED9A3E-5995-453B-9536-7F07738122BA}" destId="{1BAE8137-FFC7-46CA-8A3F-0F9D7F965F23}" srcOrd="0" destOrd="0" parTransId="{AE00D4D6-13FA-4EED-9339-D2F1C4A3C692}" sibTransId="{A9AEAA5F-2FCA-44D0-8FB3-56F8555DA486}"/>
    <dgm:cxn modelId="{E3E1F8DD-C907-498F-B78B-4792F4C9B179}" type="presOf" srcId="{36ED9A3E-5995-453B-9536-7F07738122BA}" destId="{617408FA-13F5-4723-B69F-5269B948B8F5}" srcOrd="0" destOrd="0" presId="urn:microsoft.com/office/officeart/2008/layout/LinedList"/>
    <dgm:cxn modelId="{DE1D65DF-8D46-4F65-B8A4-5B6901227FF8}" srcId="{36ED9A3E-5995-453B-9536-7F07738122BA}" destId="{8D0914DC-DDCA-411A-996D-EB54AC76A8B1}" srcOrd="1" destOrd="0" parTransId="{B17564EC-96D5-4DB2-AEA9-C36F3C19F6A7}" sibTransId="{7BDCE97B-1D7C-4AC7-B8C1-77DA80C36590}"/>
    <dgm:cxn modelId="{9E291004-5DAC-4F02-BAB9-94FC42B94E44}" type="presParOf" srcId="{617408FA-13F5-4723-B69F-5269B948B8F5}" destId="{CF8F83AA-1351-4294-A26B-2191DB5F5B47}" srcOrd="0" destOrd="0" presId="urn:microsoft.com/office/officeart/2008/layout/LinedList"/>
    <dgm:cxn modelId="{CEC92480-7CCD-4206-BEFF-66C814ED68D5}" type="presParOf" srcId="{617408FA-13F5-4723-B69F-5269B948B8F5}" destId="{8C0F95B5-6AAC-4D49-9703-C74B46C2E8CA}" srcOrd="1" destOrd="0" presId="urn:microsoft.com/office/officeart/2008/layout/LinedList"/>
    <dgm:cxn modelId="{8E24B188-7C9B-4094-B0FB-37C3B8D875FA}" type="presParOf" srcId="{8C0F95B5-6AAC-4D49-9703-C74B46C2E8CA}" destId="{BECC7918-1FFA-4F54-8354-4A5EC0379418}" srcOrd="0" destOrd="0" presId="urn:microsoft.com/office/officeart/2008/layout/LinedList"/>
    <dgm:cxn modelId="{1F825D5D-6C85-4E53-8157-121CE2FF52D7}" type="presParOf" srcId="{8C0F95B5-6AAC-4D49-9703-C74B46C2E8CA}" destId="{FE4C6FE9-6CC8-4262-8A24-8CF54BCAED9C}" srcOrd="1" destOrd="0" presId="urn:microsoft.com/office/officeart/2008/layout/LinedList"/>
    <dgm:cxn modelId="{80AA3AE8-9A6E-4269-A610-2125FD4FCE61}" type="presParOf" srcId="{617408FA-13F5-4723-B69F-5269B948B8F5}" destId="{629097C1-52BC-4073-8D6B-DF3E82778E0A}" srcOrd="2" destOrd="0" presId="urn:microsoft.com/office/officeart/2008/layout/LinedList"/>
    <dgm:cxn modelId="{BEA48273-2942-4901-AE45-1CFDF9EE198B}" type="presParOf" srcId="{617408FA-13F5-4723-B69F-5269B948B8F5}" destId="{78D7B84E-5196-4904-B693-4CE58D23B398}" srcOrd="3" destOrd="0" presId="urn:microsoft.com/office/officeart/2008/layout/LinedList"/>
    <dgm:cxn modelId="{8D6C4D79-130F-4E77-B756-D64A8FEB4D2C}" type="presParOf" srcId="{78D7B84E-5196-4904-B693-4CE58D23B398}" destId="{DEF8F7B1-C658-4AE3-A7B4-94F2935824FC}" srcOrd="0" destOrd="0" presId="urn:microsoft.com/office/officeart/2008/layout/LinedList"/>
    <dgm:cxn modelId="{2FE6E53C-3851-4AF9-B21C-EB2062AE6522}" type="presParOf" srcId="{78D7B84E-5196-4904-B693-4CE58D23B398}" destId="{D2D93AB1-7B7B-43C3-880F-86BAFA34529F}" srcOrd="1" destOrd="0" presId="urn:microsoft.com/office/officeart/2008/layout/LinedList"/>
    <dgm:cxn modelId="{0506671D-3F3B-4FA9-801C-DB3861EFF773}" type="presParOf" srcId="{617408FA-13F5-4723-B69F-5269B948B8F5}" destId="{76A91338-4275-4BAD-B217-24AAD61EFCB1}" srcOrd="4" destOrd="0" presId="urn:microsoft.com/office/officeart/2008/layout/LinedList"/>
    <dgm:cxn modelId="{DA754563-4674-4142-B7DC-CAF84116D302}" type="presParOf" srcId="{617408FA-13F5-4723-B69F-5269B948B8F5}" destId="{9617D3C6-FC90-4513-AB47-4FC81F420361}" srcOrd="5" destOrd="0" presId="urn:microsoft.com/office/officeart/2008/layout/LinedList"/>
    <dgm:cxn modelId="{B8636CAC-83A2-4B58-BAF2-92416BF93666}" type="presParOf" srcId="{9617D3C6-FC90-4513-AB47-4FC81F420361}" destId="{345AF048-E5A5-4297-8AB9-F243D3C7DD20}" srcOrd="0" destOrd="0" presId="urn:microsoft.com/office/officeart/2008/layout/LinedList"/>
    <dgm:cxn modelId="{63803923-7664-45E1-81D2-ACC17B0E76A6}" type="presParOf" srcId="{9617D3C6-FC90-4513-AB47-4FC81F420361}" destId="{43DE3C18-5112-4DBF-84CB-1482F94EE0B5}" srcOrd="1" destOrd="0" presId="urn:microsoft.com/office/officeart/2008/layout/LinedList"/>
    <dgm:cxn modelId="{901E3FDC-FCF1-41B6-A793-3FCB6C14FB41}" type="presParOf" srcId="{617408FA-13F5-4723-B69F-5269B948B8F5}" destId="{1DD9DC08-0C13-4D26-9F5D-00D24B2EF7B9}" srcOrd="6" destOrd="0" presId="urn:microsoft.com/office/officeart/2008/layout/LinedList"/>
    <dgm:cxn modelId="{0862A0C8-E39C-42FA-B2C8-088044F07BC5}" type="presParOf" srcId="{617408FA-13F5-4723-B69F-5269B948B8F5}" destId="{8DC6DCBD-E2CF-4A70-BA44-2B493574E344}" srcOrd="7" destOrd="0" presId="urn:microsoft.com/office/officeart/2008/layout/LinedList"/>
    <dgm:cxn modelId="{2E4874F0-412A-4E6F-9723-AE38AE3AABB8}" type="presParOf" srcId="{8DC6DCBD-E2CF-4A70-BA44-2B493574E344}" destId="{553424C4-F6A3-46E3-8262-AE56C7F9146A}" srcOrd="0" destOrd="0" presId="urn:microsoft.com/office/officeart/2008/layout/LinedList"/>
    <dgm:cxn modelId="{41479139-77D7-4FCE-9879-023A1E77F925}" type="presParOf" srcId="{8DC6DCBD-E2CF-4A70-BA44-2B493574E344}" destId="{40A9B546-D7B2-4792-A515-206BF3A68F60}" srcOrd="1" destOrd="0" presId="urn:microsoft.com/office/officeart/2008/layout/LinedList"/>
    <dgm:cxn modelId="{2548439D-B109-470C-8504-AE8F29F409E5}" type="presParOf" srcId="{617408FA-13F5-4723-B69F-5269B948B8F5}" destId="{9BDAB676-F9E2-45D7-AD4A-A9F5B2DE8CA0}" srcOrd="8" destOrd="0" presId="urn:microsoft.com/office/officeart/2008/layout/LinedList"/>
    <dgm:cxn modelId="{7DFB4558-D0EE-4550-A2F9-16869EE4BF9F}" type="presParOf" srcId="{617408FA-13F5-4723-B69F-5269B948B8F5}" destId="{49EA7076-F2F2-4A68-A953-77607CFE6A5E}" srcOrd="9" destOrd="0" presId="urn:microsoft.com/office/officeart/2008/layout/LinedList"/>
    <dgm:cxn modelId="{9EA94453-DD81-4B4E-B990-B9717D6CDCF4}" type="presParOf" srcId="{49EA7076-F2F2-4A68-A953-77607CFE6A5E}" destId="{C9DD02B5-D65D-41E2-8E72-BE0C9F554768}" srcOrd="0" destOrd="0" presId="urn:microsoft.com/office/officeart/2008/layout/LinedList"/>
    <dgm:cxn modelId="{6491EB1C-8B6A-4534-8FDD-3ED33FBCC3D9}" type="presParOf" srcId="{49EA7076-F2F2-4A68-A953-77607CFE6A5E}" destId="{1C5B73F2-6ED4-4980-A96F-1D7F116C23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F83AA-1351-4294-A26B-2191DB5F5B47}">
      <dsp:nvSpPr>
        <dsp:cNvPr id="0" name=""/>
        <dsp:cNvSpPr/>
      </dsp:nvSpPr>
      <dsp:spPr>
        <a:xfrm>
          <a:off x="0" y="495"/>
          <a:ext cx="1035367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C7918-1FFA-4F54-8354-4A5EC0379418}">
      <dsp:nvSpPr>
        <dsp:cNvPr id="0" name=""/>
        <dsp:cNvSpPr/>
      </dsp:nvSpPr>
      <dsp:spPr>
        <a:xfrm>
          <a:off x="0" y="495"/>
          <a:ext cx="10353675" cy="8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800" b="0" i="0" kern="1200"/>
            <a:t>Conceito geral do projeto</a:t>
          </a:r>
          <a:endParaRPr lang="en-US" sz="3800" kern="1200"/>
        </a:p>
      </dsp:txBody>
      <dsp:txXfrm>
        <a:off x="0" y="495"/>
        <a:ext cx="10353675" cy="811649"/>
      </dsp:txXfrm>
    </dsp:sp>
    <dsp:sp modelId="{629097C1-52BC-4073-8D6B-DF3E82778E0A}">
      <dsp:nvSpPr>
        <dsp:cNvPr id="0" name=""/>
        <dsp:cNvSpPr/>
      </dsp:nvSpPr>
      <dsp:spPr>
        <a:xfrm>
          <a:off x="0" y="812144"/>
          <a:ext cx="1035367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F8F7B1-C658-4AE3-A7B4-94F2935824FC}">
      <dsp:nvSpPr>
        <dsp:cNvPr id="0" name=""/>
        <dsp:cNvSpPr/>
      </dsp:nvSpPr>
      <dsp:spPr>
        <a:xfrm>
          <a:off x="0" y="812144"/>
          <a:ext cx="10353675" cy="8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800" b="0" i="0" kern="1200"/>
            <a:t>Lista de componentes</a:t>
          </a:r>
          <a:endParaRPr lang="en-US" sz="3800" kern="1200"/>
        </a:p>
      </dsp:txBody>
      <dsp:txXfrm>
        <a:off x="0" y="812144"/>
        <a:ext cx="10353675" cy="811649"/>
      </dsp:txXfrm>
    </dsp:sp>
    <dsp:sp modelId="{76A91338-4275-4BAD-B217-24AAD61EFCB1}">
      <dsp:nvSpPr>
        <dsp:cNvPr id="0" name=""/>
        <dsp:cNvSpPr/>
      </dsp:nvSpPr>
      <dsp:spPr>
        <a:xfrm>
          <a:off x="0" y="1623793"/>
          <a:ext cx="1035367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5AF048-E5A5-4297-8AB9-F243D3C7DD20}">
      <dsp:nvSpPr>
        <dsp:cNvPr id="0" name=""/>
        <dsp:cNvSpPr/>
      </dsp:nvSpPr>
      <dsp:spPr>
        <a:xfrm>
          <a:off x="0" y="1623793"/>
          <a:ext cx="10353675" cy="8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800" b="0" i="0" kern="1200"/>
            <a:t>Planeamento do projeto</a:t>
          </a:r>
          <a:endParaRPr lang="en-US" sz="3800" kern="1200"/>
        </a:p>
      </dsp:txBody>
      <dsp:txXfrm>
        <a:off x="0" y="1623793"/>
        <a:ext cx="10353675" cy="811649"/>
      </dsp:txXfrm>
    </dsp:sp>
    <dsp:sp modelId="{1DD9DC08-0C13-4D26-9F5D-00D24B2EF7B9}">
      <dsp:nvSpPr>
        <dsp:cNvPr id="0" name=""/>
        <dsp:cNvSpPr/>
      </dsp:nvSpPr>
      <dsp:spPr>
        <a:xfrm>
          <a:off x="0" y="2435443"/>
          <a:ext cx="1035367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3424C4-F6A3-46E3-8262-AE56C7F9146A}">
      <dsp:nvSpPr>
        <dsp:cNvPr id="0" name=""/>
        <dsp:cNvSpPr/>
      </dsp:nvSpPr>
      <dsp:spPr>
        <a:xfrm>
          <a:off x="0" y="2435443"/>
          <a:ext cx="10353675" cy="8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800" b="0" i="0" kern="1200"/>
            <a:t>Necessidades e obstáculos</a:t>
          </a:r>
          <a:endParaRPr lang="en-US" sz="3800" kern="1200"/>
        </a:p>
      </dsp:txBody>
      <dsp:txXfrm>
        <a:off x="0" y="2435443"/>
        <a:ext cx="10353675" cy="811649"/>
      </dsp:txXfrm>
    </dsp:sp>
    <dsp:sp modelId="{9BDAB676-F9E2-45D7-AD4A-A9F5B2DE8CA0}">
      <dsp:nvSpPr>
        <dsp:cNvPr id="0" name=""/>
        <dsp:cNvSpPr/>
      </dsp:nvSpPr>
      <dsp:spPr>
        <a:xfrm>
          <a:off x="0" y="3247092"/>
          <a:ext cx="1035367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DD02B5-D65D-41E2-8E72-BE0C9F554768}">
      <dsp:nvSpPr>
        <dsp:cNvPr id="0" name=""/>
        <dsp:cNvSpPr/>
      </dsp:nvSpPr>
      <dsp:spPr>
        <a:xfrm>
          <a:off x="0" y="3247092"/>
          <a:ext cx="10353675" cy="8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800" kern="1200"/>
            <a:t>Projeto elétrico</a:t>
          </a:r>
          <a:endParaRPr lang="en-US" sz="3800" kern="1200"/>
        </a:p>
      </dsp:txBody>
      <dsp:txXfrm>
        <a:off x="0" y="3247092"/>
        <a:ext cx="10353675" cy="811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250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557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353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13561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57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528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323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60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3211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5342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752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058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168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180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605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905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21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517C94-3B1E-4991-BED3-41F8B0158A00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73BAE12-D270-459D-897B-6833652BB16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29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microsoft.com/office/2007/relationships/hdphoto" Target="../media/hdphoto1.wdp"/><Relationship Id="rId12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3.wdp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is robôs fofos">
            <a:extLst>
              <a:ext uri="{FF2B5EF4-FFF2-40B4-BE49-F238E27FC236}">
                <a16:creationId xmlns:a16="http://schemas.microsoft.com/office/drawing/2014/main" id="{E87B1160-F2AE-BC6A-6443-11267DECD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  <a:latin typeface="Bahnschrift SemiBold" panose="020B0502040204020203" pitchFamily="34" charset="0"/>
              </a:rPr>
              <a:t>Robot UR10 + Visão 2D&amp;3D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Bruno O. </a:t>
            </a:r>
            <a:r>
              <a:rPr lang="en-US">
                <a:solidFill>
                  <a:srgbClr val="FFFFFF"/>
                </a:solidFill>
              </a:rPr>
              <a:t>| </a:t>
            </a:r>
            <a:r>
              <a:rPr lang="en-US" dirty="0">
                <a:solidFill>
                  <a:srgbClr val="FFFFFF"/>
                </a:solidFill>
              </a:rPr>
              <a:t>Catarina P. | Carlos R. | João N. 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E37257F-284F-F2B7-4388-B2887B7116F2}"/>
              </a:ext>
            </a:extLst>
          </p:cNvPr>
          <p:cNvSpPr txBox="1">
            <a:spLocks/>
          </p:cNvSpPr>
          <p:nvPr/>
        </p:nvSpPr>
        <p:spPr>
          <a:xfrm>
            <a:off x="10123303" y="6323077"/>
            <a:ext cx="1597664" cy="482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solidFill>
                  <a:srgbClr val="FFFFFF"/>
                </a:solidFill>
                <a:latin typeface="Bahnschrift SemiBold" panose="020B0502040204020203" pitchFamily="34" charset="0"/>
              </a:rPr>
              <a:t>Semana 3</a:t>
            </a:r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228C3-3590-80F7-58C1-974F133C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err="1"/>
              <a:t>Necessidades</a:t>
            </a:r>
            <a:r>
              <a:rPr lang="en-US" sz="3700"/>
              <a:t> e </a:t>
            </a:r>
            <a:r>
              <a:rPr lang="en-US" sz="3700" err="1"/>
              <a:t>Obstáculos</a:t>
            </a:r>
            <a:endParaRPr lang="en-US" sz="37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25" name="Graphic 5" descr="Head with Gears">
            <a:extLst>
              <a:ext uri="{FF2B5EF4-FFF2-40B4-BE49-F238E27FC236}">
                <a16:creationId xmlns:a16="http://schemas.microsoft.com/office/drawing/2014/main" id="{02467920-C9E0-40DD-936B-BDEB2FD2B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15" y="1193554"/>
            <a:ext cx="4003193" cy="4003193"/>
          </a:xfrm>
          <a:prstGeom prst="rect">
            <a:avLst/>
          </a:prstGeom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1CDA2D89-8969-88DD-8819-6CCC58C9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r>
              <a:rPr lang="pt-PT"/>
              <a:t>Ligação  e comunicação entre hardware;</a:t>
            </a:r>
          </a:p>
          <a:p>
            <a:r>
              <a:rPr lang="pt-PT"/>
              <a:t>Verificação funcional de todos os componentes:</a:t>
            </a:r>
          </a:p>
          <a:p>
            <a:r>
              <a:rPr lang="pt-PT"/>
              <a:t>Disponibilidade de toda a lista de componentes;</a:t>
            </a:r>
          </a:p>
          <a:p>
            <a:r>
              <a:rPr lang="pt-PT"/>
              <a:t>Pouca experiência de programação (Visão 2D e 3D);</a:t>
            </a:r>
          </a:p>
          <a:p>
            <a:r>
              <a:rPr lang="pt-PT"/>
              <a:t>Aprendizagem de software;</a:t>
            </a:r>
          </a:p>
          <a:p>
            <a:endParaRPr lang="pt-PT"/>
          </a:p>
          <a:p>
            <a:endParaRPr lang="pt-PT"/>
          </a:p>
          <a:p>
            <a:pPr marL="450000" lvl="1" indent="0"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4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73B59-F004-E0AD-21E2-8DFCA5AB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pt-PT"/>
              <a:t>Projeto elétrico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7" name="Graphic 6" descr="High Voltage">
            <a:extLst>
              <a:ext uri="{FF2B5EF4-FFF2-40B4-BE49-F238E27FC236}">
                <a16:creationId xmlns:a16="http://schemas.microsoft.com/office/drawing/2014/main" id="{CD9A8402-F95C-8223-4E4D-E2766454F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15" y="1193554"/>
            <a:ext cx="4003193" cy="4003193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7542D9-5D88-51B9-A3B0-2EB3CBDCF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2565917"/>
          </a:xfrm>
        </p:spPr>
        <p:txBody>
          <a:bodyPr anchor="t">
            <a:normAutofit/>
          </a:bodyPr>
          <a:lstStyle/>
          <a:p>
            <a:r>
              <a:rPr lang="pt-PT"/>
              <a:t>Começo do projeto elétrico:</a:t>
            </a:r>
          </a:p>
          <a:p>
            <a:pPr lvl="1"/>
            <a:r>
              <a:rPr lang="pt-PT"/>
              <a:t>5/ Alimentação Geral</a:t>
            </a:r>
          </a:p>
          <a:p>
            <a:pPr lvl="1"/>
            <a:r>
              <a:rPr lang="pt-PT"/>
              <a:t>20/ Comando Variador</a:t>
            </a:r>
          </a:p>
          <a:p>
            <a:pPr lvl="1"/>
            <a:r>
              <a:rPr lang="pt-PT"/>
              <a:t>40/ Alimentação PLC + HMI</a:t>
            </a:r>
          </a:p>
          <a:p>
            <a:pPr lvl="1"/>
            <a:r>
              <a:rPr lang="pt-PT"/>
              <a:t>50/ Entradas Digitais (Template feito)</a:t>
            </a:r>
          </a:p>
          <a:p>
            <a:pPr lvl="1"/>
            <a:r>
              <a:rPr lang="pt-PT"/>
              <a:t>100/ Saídas Digitais (Template feito)</a:t>
            </a:r>
          </a:p>
          <a:p>
            <a:pPr lvl="1"/>
            <a:endParaRPr lang="pt-PT"/>
          </a:p>
          <a:p>
            <a:pPr marL="450000" lvl="1" indent="0">
              <a:buNone/>
            </a:pPr>
            <a:endParaRPr lang="pt-PT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8B2ED78C-3890-D7A7-DB6D-94E0D627A7EE}"/>
              </a:ext>
            </a:extLst>
          </p:cNvPr>
          <p:cNvSpPr txBox="1">
            <a:spLocks/>
          </p:cNvSpPr>
          <p:nvPr/>
        </p:nvSpPr>
        <p:spPr>
          <a:xfrm>
            <a:off x="5279472" y="4643469"/>
            <a:ext cx="5844760" cy="19314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O que falta:</a:t>
            </a:r>
          </a:p>
          <a:p>
            <a:pPr lvl="1"/>
            <a:r>
              <a:rPr lang="pt-PT"/>
              <a:t>Alimentação Robot UR10</a:t>
            </a:r>
          </a:p>
          <a:p>
            <a:pPr lvl="1"/>
            <a:r>
              <a:rPr lang="pt-PT"/>
              <a:t>Câmara Visão 2D</a:t>
            </a:r>
          </a:p>
          <a:p>
            <a:pPr lvl="1"/>
            <a:r>
              <a:rPr lang="pt-PT"/>
              <a:t>Câmara Visão 3D</a:t>
            </a:r>
          </a:p>
          <a:p>
            <a:pPr lvl="1"/>
            <a:endParaRPr lang="pt-PT"/>
          </a:p>
          <a:p>
            <a:pPr lvl="1"/>
            <a:endParaRPr lang="pt-PT"/>
          </a:p>
          <a:p>
            <a:pPr marL="450000" lvl="1" indent="0">
              <a:buFont typeface="Wingdings 2" charset="2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415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25694-36C5-0196-5A68-EE30AFFF2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t-PT">
                <a:solidFill>
                  <a:schemeClr val="tx1"/>
                </a:solidFill>
              </a:rPr>
              <a:t>Tópicos</a:t>
            </a:r>
          </a:p>
        </p:txBody>
      </p:sp>
      <p:graphicFrame>
        <p:nvGraphicFramePr>
          <p:cNvPr id="7" name="Marcador de Posição de Conteúdo 2">
            <a:extLst>
              <a:ext uri="{FF2B5EF4-FFF2-40B4-BE49-F238E27FC236}">
                <a16:creationId xmlns:a16="http://schemas.microsoft.com/office/drawing/2014/main" id="{44634ECF-2B3B-21E4-C2DF-49629EEE6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026176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12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0DB71-DBA2-FE66-E523-B0489C50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pt-PT"/>
              <a:t>Conceito geral do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523068C-F188-121D-DD35-7B52E2AC6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r>
              <a:rPr lang="pt-PT" err="1"/>
              <a:t>Pick&amp;Place</a:t>
            </a:r>
            <a:r>
              <a:rPr lang="pt-PT"/>
              <a:t> de objetos com geometrias diferentes com recurso ao Robot UR10</a:t>
            </a:r>
          </a:p>
          <a:p>
            <a:pPr lvl="1"/>
            <a:r>
              <a:rPr lang="pt-PT"/>
              <a:t>Programação PLC – “Servidor Central”</a:t>
            </a:r>
          </a:p>
          <a:p>
            <a:pPr lvl="1"/>
            <a:r>
              <a:rPr lang="pt-PT"/>
              <a:t>Programação Visão 2D</a:t>
            </a:r>
          </a:p>
          <a:p>
            <a:pPr lvl="1"/>
            <a:r>
              <a:rPr lang="pt-PT"/>
              <a:t>Programação Visão 3D</a:t>
            </a:r>
          </a:p>
          <a:p>
            <a:pPr lvl="1"/>
            <a:r>
              <a:rPr lang="pt-PT"/>
              <a:t>Desenvolvimento de uma aplicação de interface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7" name="Graphic 6" descr="Robô">
            <a:extLst>
              <a:ext uri="{FF2B5EF4-FFF2-40B4-BE49-F238E27FC236}">
                <a16:creationId xmlns:a16="http://schemas.microsoft.com/office/drawing/2014/main" id="{0F40872F-1334-F9D2-AB46-511C470DF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B694FC62-B6DA-CF6E-CE42-8551E6101F9C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 flipV="1">
            <a:off x="6416936" y="2099388"/>
            <a:ext cx="4182688" cy="3694922"/>
          </a:xfrm>
          <a:prstGeom prst="straightConnector1">
            <a:avLst/>
          </a:prstGeom>
          <a:ln w="571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E54AD3F4-F300-BE9A-F9B7-8BEA1EF45636}"/>
              </a:ext>
            </a:extLst>
          </p:cNvPr>
          <p:cNvSpPr/>
          <p:nvPr/>
        </p:nvSpPr>
        <p:spPr>
          <a:xfrm>
            <a:off x="9469746" y="5155163"/>
            <a:ext cx="2164994" cy="12782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b="1">
                <a:solidFill>
                  <a:schemeClr val="bg1"/>
                </a:solidFill>
              </a:rPr>
              <a:t>PALETE</a:t>
            </a:r>
          </a:p>
        </p:txBody>
      </p:sp>
      <p:pic>
        <p:nvPicPr>
          <p:cNvPr id="1036" name="Picture 12" descr="Vista superior e lateral da esteira transportadora, linha de produção de  processamento vazio industrial, equipamento de engenharia de manufatura  automatizado para fábrica isolado no fundo branco, ilustração 3d realista |  Vetor Grátis">
            <a:extLst>
              <a:ext uri="{FF2B5EF4-FFF2-40B4-BE49-F238E27FC236}">
                <a16:creationId xmlns:a16="http://schemas.microsoft.com/office/drawing/2014/main" id="{97974E9B-EA12-1057-6F26-B75F34CDE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47159"/>
          <a:stretch/>
        </p:blipFill>
        <p:spPr bwMode="auto">
          <a:xfrm rot="5400000">
            <a:off x="1814223" y="2745338"/>
            <a:ext cx="59626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R10 robot - RoboDK">
            <a:extLst>
              <a:ext uri="{FF2B5EF4-FFF2-40B4-BE49-F238E27FC236}">
                <a16:creationId xmlns:a16="http://schemas.microsoft.com/office/drawing/2014/main" id="{E39BDF2F-072B-5ABA-B1A8-87AD63D5A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883" y="270160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14203E1-6CCB-7120-ED46-6AA6D9D37949}"/>
              </a:ext>
            </a:extLst>
          </p:cNvPr>
          <p:cNvSpPr/>
          <p:nvPr/>
        </p:nvSpPr>
        <p:spPr>
          <a:xfrm>
            <a:off x="4362160" y="5290389"/>
            <a:ext cx="866775" cy="531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8E4849-DDA0-D4AD-1806-CC7CCED9A807}"/>
              </a:ext>
            </a:extLst>
          </p:cNvPr>
          <p:cNvSpPr/>
          <p:nvPr/>
        </p:nvSpPr>
        <p:spPr>
          <a:xfrm>
            <a:off x="4354345" y="4012739"/>
            <a:ext cx="866775" cy="71894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/>
              <a:t>2</a:t>
            </a:r>
          </a:p>
        </p:txBody>
      </p:sp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CD82E9C8-98C8-A7F0-7E2B-D490D981DA61}"/>
              </a:ext>
            </a:extLst>
          </p:cNvPr>
          <p:cNvSpPr/>
          <p:nvPr/>
        </p:nvSpPr>
        <p:spPr>
          <a:xfrm>
            <a:off x="4362160" y="2240707"/>
            <a:ext cx="866776" cy="947057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/>
              <a:t>3</a:t>
            </a:r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86654B4-A67F-E102-1625-142B9762A160}"/>
              </a:ext>
            </a:extLst>
          </p:cNvPr>
          <p:cNvSpPr/>
          <p:nvPr/>
        </p:nvSpPr>
        <p:spPr>
          <a:xfrm>
            <a:off x="5471823" y="5626359"/>
            <a:ext cx="945113" cy="3359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Sensor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D1F1E52A-7399-7622-D85C-BB6BA2E56B9E}"/>
              </a:ext>
            </a:extLst>
          </p:cNvPr>
          <p:cNvCxnSpPr>
            <a:cxnSpLocks/>
          </p:cNvCxnSpPr>
          <p:nvPr/>
        </p:nvCxnSpPr>
        <p:spPr>
          <a:xfrm flipH="1">
            <a:off x="4040156" y="5794310"/>
            <a:ext cx="143166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E89796D4-A101-C358-7A4B-E9A6C4E791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t="17338" b="17664"/>
          <a:stretch/>
        </p:blipFill>
        <p:spPr>
          <a:xfrm>
            <a:off x="9218644" y="242596"/>
            <a:ext cx="2761959" cy="185679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372FEA-EB6F-C6B4-C07D-4FF7E9423B5B}"/>
              </a:ext>
            </a:extLst>
          </p:cNvPr>
          <p:cNvSpPr/>
          <p:nvPr/>
        </p:nvSpPr>
        <p:spPr>
          <a:xfrm>
            <a:off x="5471823" y="654309"/>
            <a:ext cx="945113" cy="5213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Motor AC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2AEAF1-42A5-13DE-F5E3-116D99A89166}"/>
              </a:ext>
            </a:extLst>
          </p:cNvPr>
          <p:cNvSpPr/>
          <p:nvPr/>
        </p:nvSpPr>
        <p:spPr>
          <a:xfrm>
            <a:off x="6817910" y="654308"/>
            <a:ext cx="1352550" cy="5213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Variador Velocidade</a:t>
            </a:r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5D3B0321-D47C-6036-26CD-50639E095017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 flipV="1">
            <a:off x="8170460" y="914982"/>
            <a:ext cx="1048184" cy="25601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40FF7859-56FE-33FE-2A01-D0F4BBA696DE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434873" y="2099388"/>
            <a:ext cx="2164751" cy="4012163"/>
          </a:xfrm>
          <a:prstGeom prst="straightConnector1">
            <a:avLst/>
          </a:prstGeom>
          <a:ln w="571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7C00C17B-F7C7-7AFE-A5D8-5E9520197AC5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flipH="1">
            <a:off x="6416936" y="914982"/>
            <a:ext cx="400974" cy="1"/>
          </a:xfrm>
          <a:prstGeom prst="straightConnector1">
            <a:avLst/>
          </a:prstGeom>
          <a:ln w="571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BOA | Teledyne DALSA">
            <a:extLst>
              <a:ext uri="{FF2B5EF4-FFF2-40B4-BE49-F238E27FC236}">
                <a16:creationId xmlns:a16="http://schemas.microsoft.com/office/drawing/2014/main" id="{E2DE903C-60E6-BBA0-69FF-EE6718C4CF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20" b="92480" l="6048" r="93671">
                        <a14:foregroundMark x1="10408" y1="31840" x2="10408" y2="31840"/>
                        <a14:foregroundMark x1="9283" y1="28160" x2="9283" y2="28160"/>
                        <a14:foregroundMark x1="7173" y1="27040" x2="7173" y2="27040"/>
                        <a14:foregroundMark x1="6048" y1="29760" x2="6048" y2="29760"/>
                        <a14:foregroundMark x1="8861" y1="65440" x2="8861" y2="65440"/>
                        <a14:foregroundMark x1="36709" y1="92480" x2="36709" y2="92480"/>
                        <a14:foregroundMark x1="50633" y1="62560" x2="50633" y2="62560"/>
                        <a14:foregroundMark x1="49367" y1="67200" x2="49367" y2="67200"/>
                        <a14:foregroundMark x1="46976" y1="67040" x2="46976" y2="67040"/>
                        <a14:foregroundMark x1="49367" y1="65760" x2="49367" y2="65760"/>
                        <a14:foregroundMark x1="45851" y1="65120" x2="45851" y2="65120"/>
                        <a14:foregroundMark x1="17159" y1="46560" x2="16456" y2="46560"/>
                        <a14:foregroundMark x1="16456" y1="46560" x2="16034" y2="47200"/>
                        <a14:foregroundMark x1="72855" y1="20160" x2="72855" y2="20160"/>
                        <a14:foregroundMark x1="91421" y1="26560" x2="91421" y2="26560"/>
                        <a14:foregroundMark x1="93671" y1="21280" x2="93671" y2="21280"/>
                        <a14:foregroundMark x1="93249" y1="27680" x2="93249" y2="27680"/>
                        <a14:foregroundMark x1="70464" y1="24480" x2="70464" y2="24480"/>
                        <a14:foregroundMark x1="68073" y1="22560" x2="68073" y2="22560"/>
                        <a14:foregroundMark x1="73277" y1="28640" x2="73277" y2="28640"/>
                        <a14:foregroundMark x1="74824" y1="32000" x2="74824" y2="32000"/>
                        <a14:foregroundMark x1="39522" y1="9120" x2="39522" y2="91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064">
            <a:off x="5042955" y="3668021"/>
            <a:ext cx="857735" cy="7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3D Cameras Overview - IDS Imaging Development Systems GmbH">
            <a:extLst>
              <a:ext uri="{FF2B5EF4-FFF2-40B4-BE49-F238E27FC236}">
                <a16:creationId xmlns:a16="http://schemas.microsoft.com/office/drawing/2014/main" id="{9919C48C-EA8A-74FE-4B8B-42951A1BD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19" b="90000" l="2778" r="95926">
                        <a14:foregroundMark x1="16481" y1="59259" x2="16481" y2="59259"/>
                        <a14:foregroundMark x1="13704" y1="50741" x2="13704" y2="50741"/>
                        <a14:foregroundMark x1="9259" y1="44815" x2="9259" y2="44815"/>
                        <a14:foregroundMark x1="9444" y1="34074" x2="9444" y2="34074"/>
                        <a14:foregroundMark x1="12593" y1="25185" x2="12593" y2="25185"/>
                        <a14:foregroundMark x1="43704" y1="54815" x2="43704" y2="54815"/>
                        <a14:foregroundMark x1="51296" y1="36296" x2="51296" y2="36296"/>
                        <a14:foregroundMark x1="50556" y1="35556" x2="50000" y2="35556"/>
                        <a14:foregroundMark x1="49444" y1="35556" x2="48704" y2="34815"/>
                        <a14:foregroundMark x1="47407" y1="35185" x2="42778" y2="36296"/>
                        <a14:foregroundMark x1="47222" y1="34444" x2="51111" y2="14815"/>
                        <a14:foregroundMark x1="51111" y1="14815" x2="48889" y2="11852"/>
                        <a14:foregroundMark x1="46852" y1="28148" x2="46111" y2="13333"/>
                        <a14:foregroundMark x1="46481" y1="15185" x2="46481" y2="9259"/>
                        <a14:foregroundMark x1="46481" y1="8519" x2="46481" y2="8519"/>
                        <a14:foregroundMark x1="54074" y1="77778" x2="52407" y2="82593"/>
                        <a14:foregroundMark x1="46481" y1="78519" x2="46481" y2="78519"/>
                        <a14:foregroundMark x1="61111" y1="78519" x2="61111" y2="78519"/>
                        <a14:foregroundMark x1="60556" y1="78148" x2="60556" y2="78148"/>
                        <a14:foregroundMark x1="79259" y1="58148" x2="92037" y2="57407"/>
                        <a14:foregroundMark x1="66481" y1="86296" x2="37407" y2="86296"/>
                        <a14:foregroundMark x1="39259" y1="79259" x2="39259" y2="79259"/>
                        <a14:foregroundMark x1="95556" y1="61481" x2="95556" y2="61481"/>
                        <a14:foregroundMark x1="95926" y1="59630" x2="95741" y2="48519"/>
                        <a14:foregroundMark x1="6667" y1="82593" x2="4259" y2="58889"/>
                        <a14:foregroundMark x1="4259" y1="58889" x2="6111" y2="48519"/>
                        <a14:foregroundMark x1="2778" y1="62222" x2="3519" y2="48519"/>
                        <a14:foregroundMark x1="94815" y1="76667" x2="94815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72801">
            <a:off x="5488887" y="4045893"/>
            <a:ext cx="1423251" cy="71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UR+ | RG2 Flexible Collaborative Gripper">
            <a:extLst>
              <a:ext uri="{FF2B5EF4-FFF2-40B4-BE49-F238E27FC236}">
                <a16:creationId xmlns:a16="http://schemas.microsoft.com/office/drawing/2014/main" id="{C460E153-BE04-79FE-75F8-A88BD2C27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9333" y1="13846" x2="39167" y2="12462"/>
                        <a14:foregroundMark x1="37333" y1="17077" x2="37833" y2="15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72608">
            <a:off x="4333337" y="3038576"/>
            <a:ext cx="1267756" cy="1373402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DC6C5C46-16B4-2504-4E33-02571B31F5D5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628470" y="2099388"/>
            <a:ext cx="4971154" cy="1722796"/>
          </a:xfrm>
          <a:prstGeom prst="straightConnector1">
            <a:avLst/>
          </a:prstGeom>
          <a:ln w="571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exão reta unidirecional 1026">
            <a:extLst>
              <a:ext uri="{FF2B5EF4-FFF2-40B4-BE49-F238E27FC236}">
                <a16:creationId xmlns:a16="http://schemas.microsoft.com/office/drawing/2014/main" id="{687C870A-78A5-243C-7D9F-7365BF27244E}"/>
              </a:ext>
            </a:extLst>
          </p:cNvPr>
          <p:cNvCxnSpPr>
            <a:cxnSpLocks/>
            <a:stCxn id="29" idx="2"/>
            <a:endCxn id="12" idx="2"/>
          </p:cNvCxnSpPr>
          <p:nvPr/>
        </p:nvCxnSpPr>
        <p:spPr>
          <a:xfrm flipV="1">
            <a:off x="6319558" y="2099388"/>
            <a:ext cx="4280066" cy="1967011"/>
          </a:xfrm>
          <a:prstGeom prst="straightConnector1">
            <a:avLst/>
          </a:prstGeom>
          <a:ln w="571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exão reta unidirecional 1034">
            <a:extLst>
              <a:ext uri="{FF2B5EF4-FFF2-40B4-BE49-F238E27FC236}">
                <a16:creationId xmlns:a16="http://schemas.microsoft.com/office/drawing/2014/main" id="{4DC0F5D9-F486-E6D5-11AF-24EEE42CCA8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096855" y="1170992"/>
            <a:ext cx="1121789" cy="441523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Conexão reta unidirecional 1045">
            <a:extLst>
              <a:ext uri="{FF2B5EF4-FFF2-40B4-BE49-F238E27FC236}">
                <a16:creationId xmlns:a16="http://schemas.microsoft.com/office/drawing/2014/main" id="{AF84865D-2515-AA21-61FF-E5DAFD42C1CE}"/>
              </a:ext>
            </a:extLst>
          </p:cNvPr>
          <p:cNvCxnSpPr>
            <a:cxnSpLocks/>
          </p:cNvCxnSpPr>
          <p:nvPr/>
        </p:nvCxnSpPr>
        <p:spPr>
          <a:xfrm flipH="1" flipV="1">
            <a:off x="2280120" y="3225576"/>
            <a:ext cx="3074762" cy="87989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Conexão reta unidirecional 1047">
            <a:extLst>
              <a:ext uri="{FF2B5EF4-FFF2-40B4-BE49-F238E27FC236}">
                <a16:creationId xmlns:a16="http://schemas.microsoft.com/office/drawing/2014/main" id="{A9A12028-EAF7-45C5-3546-5C33CAB8C34B}"/>
              </a:ext>
            </a:extLst>
          </p:cNvPr>
          <p:cNvCxnSpPr>
            <a:cxnSpLocks/>
          </p:cNvCxnSpPr>
          <p:nvPr/>
        </p:nvCxnSpPr>
        <p:spPr>
          <a:xfrm flipH="1">
            <a:off x="2410409" y="4422636"/>
            <a:ext cx="3685591" cy="104801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tângulo 1050">
            <a:extLst>
              <a:ext uri="{FF2B5EF4-FFF2-40B4-BE49-F238E27FC236}">
                <a16:creationId xmlns:a16="http://schemas.microsoft.com/office/drawing/2014/main" id="{03171E8B-05F8-89D1-1B5D-A47F9A58E225}"/>
              </a:ext>
            </a:extLst>
          </p:cNvPr>
          <p:cNvSpPr/>
          <p:nvPr/>
        </p:nvSpPr>
        <p:spPr>
          <a:xfrm>
            <a:off x="909834" y="2970682"/>
            <a:ext cx="1352550" cy="5213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Visão 2D</a:t>
            </a:r>
          </a:p>
        </p:txBody>
      </p:sp>
      <p:sp>
        <p:nvSpPr>
          <p:cNvPr id="1052" name="Retângulo 1051">
            <a:extLst>
              <a:ext uri="{FF2B5EF4-FFF2-40B4-BE49-F238E27FC236}">
                <a16:creationId xmlns:a16="http://schemas.microsoft.com/office/drawing/2014/main" id="{C54F8DA3-A1E8-F6C2-3C00-F3EDDCC29DD3}"/>
              </a:ext>
            </a:extLst>
          </p:cNvPr>
          <p:cNvSpPr/>
          <p:nvPr/>
        </p:nvSpPr>
        <p:spPr>
          <a:xfrm>
            <a:off x="977509" y="5185293"/>
            <a:ext cx="1352550" cy="5213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Visão 3D</a:t>
            </a:r>
          </a:p>
        </p:txBody>
      </p:sp>
      <p:pic>
        <p:nvPicPr>
          <p:cNvPr id="1053" name="Picture 16" descr="Surface Laptop 4: Portátil Ultrafino com Ecrã Tátil - Microsoft Surface">
            <a:extLst>
              <a:ext uri="{FF2B5EF4-FFF2-40B4-BE49-F238E27FC236}">
                <a16:creationId xmlns:a16="http://schemas.microsoft.com/office/drawing/2014/main" id="{C0EF563C-0129-8173-C476-F112E51E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62" y="245345"/>
            <a:ext cx="3620575" cy="228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94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  <p:bldP spid="5" grpId="0" animBg="1"/>
      <p:bldP spid="6" grpId="0" animBg="1"/>
      <p:bldP spid="7" grpId="0" animBg="1"/>
      <p:bldP spid="13" grpId="0" animBg="1"/>
      <p:bldP spid="15" grpId="0" animBg="1"/>
      <p:bldP spid="1051" grpId="0" animBg="1"/>
      <p:bldP spid="10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thernet cables connected to a networking patch">
            <a:extLst>
              <a:ext uri="{FF2B5EF4-FFF2-40B4-BE49-F238E27FC236}">
                <a16:creationId xmlns:a16="http://schemas.microsoft.com/office/drawing/2014/main" id="{F80E3F9F-0E3C-4023-B673-92B2E23EE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28934" b="148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F238E0-97A9-C582-0BE4-1E1DB98F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rmAutofit/>
          </a:bodyPr>
          <a:lstStyle/>
          <a:p>
            <a:r>
              <a:rPr lang="pt-PT"/>
              <a:t>Lista de Componentes</a:t>
            </a:r>
          </a:p>
        </p:txBody>
      </p:sp>
    </p:spTree>
    <p:extLst>
      <p:ext uri="{BB962C8B-B14F-4D97-AF65-F5344CB8AC3E}">
        <p14:creationId xmlns:p14="http://schemas.microsoft.com/office/powerpoint/2010/main" val="167639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9CD56E5-D4F2-FD8F-D651-0B7DDEB4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99438"/>
              </p:ext>
            </p:extLst>
          </p:nvPr>
        </p:nvGraphicFramePr>
        <p:xfrm>
          <a:off x="657388" y="2372207"/>
          <a:ext cx="3933271" cy="368535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33271">
                  <a:extLst>
                    <a:ext uri="{9D8B030D-6E8A-4147-A177-3AD203B41FA5}">
                      <a16:colId xmlns:a16="http://schemas.microsoft.com/office/drawing/2014/main" val="214833415"/>
                    </a:ext>
                  </a:extLst>
                </a:gridCol>
              </a:tblGrid>
              <a:tr h="33503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Componentes Gerais</a:t>
                      </a:r>
                      <a:endParaRPr lang="pt-PT" sz="16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4644712"/>
                  </a:ext>
                </a:extLst>
              </a:tr>
              <a:tr h="33503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Robot UR10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1207071"/>
                  </a:ext>
                </a:extLst>
              </a:tr>
              <a:tr h="33503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Gripper Robot UR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782997"/>
                  </a:ext>
                </a:extLst>
              </a:tr>
              <a:tr h="33503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Transportador Industrial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6940404"/>
                  </a:ext>
                </a:extLst>
              </a:tr>
              <a:tr h="33503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Motor AC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184061"/>
                  </a:ext>
                </a:extLst>
              </a:tr>
              <a:tr h="33503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Variador de velocidade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8481770"/>
                  </a:ext>
                </a:extLst>
              </a:tr>
              <a:tr h="33503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Sensor [Célula fotoelétrica]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6635470"/>
                  </a:ext>
                </a:extLst>
              </a:tr>
              <a:tr h="33503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Câmara Visão 3D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45584"/>
                  </a:ext>
                </a:extLst>
              </a:tr>
              <a:tr h="33503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Câmara Visão 2D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7030441"/>
                  </a:ext>
                </a:extLst>
              </a:tr>
              <a:tr h="33503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Suporte Sensor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2639418"/>
                  </a:ext>
                </a:extLst>
              </a:tr>
              <a:tr h="335032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Caixa Proteção Câmara 3D (inox)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388381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7CCB8B05-CBD5-0A32-29E8-D4DC23126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93098"/>
              </p:ext>
            </p:extLst>
          </p:nvPr>
        </p:nvGraphicFramePr>
        <p:xfrm>
          <a:off x="5268174" y="782839"/>
          <a:ext cx="3650575" cy="32689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50575">
                  <a:extLst>
                    <a:ext uri="{9D8B030D-6E8A-4147-A177-3AD203B41FA5}">
                      <a16:colId xmlns:a16="http://schemas.microsoft.com/office/drawing/2014/main" val="148606198"/>
                    </a:ext>
                  </a:extLst>
                </a:gridCol>
              </a:tblGrid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Quadro elétrico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1320023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PLC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4509995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HMI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1501916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Cabos Potência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1662276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Disjuntor Motor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730088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Variador de Velocidade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8101573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Fonte de Alimentação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9095654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Tomada Elétrica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9601169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Bornes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4558377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Contactos abertos/fechados (Botões)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9092188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Interruptor corte geral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3961156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Disjuntores Diferenciais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561132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Contactor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9922500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1D127D24-8499-4DDD-FABB-87B95067E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317039"/>
              </p:ext>
            </p:extLst>
          </p:nvPr>
        </p:nvGraphicFramePr>
        <p:xfrm>
          <a:off x="5316630" y="5069321"/>
          <a:ext cx="3553662" cy="1005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53662">
                  <a:extLst>
                    <a:ext uri="{9D8B030D-6E8A-4147-A177-3AD203B41FA5}">
                      <a16:colId xmlns:a16="http://schemas.microsoft.com/office/drawing/2014/main" val="148606198"/>
                    </a:ext>
                  </a:extLst>
                </a:gridCol>
              </a:tblGrid>
              <a:tr h="23767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Blocos em estudo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1320023"/>
                  </a:ext>
                </a:extLst>
              </a:tr>
              <a:tr h="23767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  <a:latin typeface="+mn-lt"/>
                        </a:rPr>
                        <a:t>Cilindros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4509995"/>
                  </a:ext>
                </a:extLst>
              </a:tr>
              <a:tr h="23767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Prismas quadrangulares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1501916"/>
                  </a:ext>
                </a:extLst>
              </a:tr>
              <a:tr h="23767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Prismas hexagonais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1662276"/>
                  </a:ext>
                </a:extLst>
              </a:tr>
            </a:tbl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16375AD-8AC0-426A-1E9F-BD026D01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100" y="782839"/>
            <a:ext cx="2971533" cy="177436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2B760A6-5668-2D49-3342-D556C00C0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55" b="94718" l="9959" r="92116">
                        <a14:foregroundMark x1="87552" y1="30282" x2="87552" y2="30282"/>
                        <a14:foregroundMark x1="86722" y1="14789" x2="85477" y2="13028"/>
                        <a14:foregroundMark x1="82988" y1="9507" x2="82988" y2="9507"/>
                        <a14:foregroundMark x1="92946" y1="19366" x2="68465" y2="20070"/>
                        <a14:foregroundMark x1="57261" y1="20775" x2="68050" y2="40141"/>
                        <a14:foregroundMark x1="31535" y1="29225" x2="26971" y2="38380"/>
                        <a14:foregroundMark x1="24066" y1="27113" x2="30290" y2="52465"/>
                        <a14:foregroundMark x1="29046" y1="43662" x2="43568" y2="86972"/>
                        <a14:foregroundMark x1="43568" y1="86972" x2="47718" y2="76761"/>
                        <a14:foregroundMark x1="33195" y1="61972" x2="52282" y2="60563"/>
                        <a14:foregroundMark x1="55187" y1="35563" x2="61411" y2="90141"/>
                        <a14:foregroundMark x1="57676" y1="40141" x2="56846" y2="67254"/>
                        <a14:foregroundMark x1="56846" y1="67254" x2="64315" y2="32746"/>
                        <a14:foregroundMark x1="72614" y1="89085" x2="68050" y2="53873"/>
                        <a14:foregroundMark x1="68050" y1="53873" x2="58506" y2="94718"/>
                        <a14:foregroundMark x1="58506" y1="94718" x2="59751" y2="94366"/>
                        <a14:foregroundMark x1="53942" y1="28873" x2="23651" y2="88380"/>
                        <a14:foregroundMark x1="23651" y1="88380" x2="26556" y2="80282"/>
                        <a14:foregroundMark x1="34440" y1="92606" x2="17842" y2="63732"/>
                        <a14:foregroundMark x1="17842" y1="63732" x2="26556" y2="54225"/>
                        <a14:foregroundMark x1="24896" y1="81338" x2="19917" y2="86620"/>
                        <a14:foregroundMark x1="18257" y1="86268" x2="25311" y2="37676"/>
                        <a14:foregroundMark x1="25311" y1="37676" x2="25311" y2="53169"/>
                        <a14:foregroundMark x1="24066" y1="61972" x2="25311" y2="35211"/>
                        <a14:foregroundMark x1="16183" y1="59155" x2="25311" y2="32042"/>
                        <a14:foregroundMark x1="21992" y1="30634" x2="24066" y2="38380"/>
                        <a14:foregroundMark x1="20332" y1="32042" x2="60166" y2="26408"/>
                        <a14:foregroundMark x1="60166" y1="26408" x2="62656" y2="27817"/>
                        <a14:foregroundMark x1="73444" y1="26408" x2="79668" y2="69366"/>
                        <a14:foregroundMark x1="85062" y1="21479" x2="84232" y2="366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1167" y="418607"/>
            <a:ext cx="1505714" cy="177436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BC53CEC-E9FE-8242-B976-B193D69AA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3" t="3975"/>
          <a:stretch/>
        </p:blipFill>
        <p:spPr>
          <a:xfrm>
            <a:off x="9392624" y="2695074"/>
            <a:ext cx="2342484" cy="198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7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1B732-1AD0-34F8-5EF7-33D47C50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Planeamento do projeto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3" descr="Pessoa a escrever num bloco de notas">
            <a:extLst>
              <a:ext uri="{FF2B5EF4-FFF2-40B4-BE49-F238E27FC236}">
                <a16:creationId xmlns:a16="http://schemas.microsoft.com/office/drawing/2014/main" id="{E4670847-31AD-D3B2-7C0F-E51979CD1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37" r="-1" b="29504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6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F2AA3-3FB6-6DA5-2660-32325C40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2" y="568633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Definição de tarefas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64178864-1B0D-6EAB-5591-644264A0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194043"/>
              </p:ext>
            </p:extLst>
          </p:nvPr>
        </p:nvGraphicFramePr>
        <p:xfrm>
          <a:off x="2153469" y="2165513"/>
          <a:ext cx="7885061" cy="32733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750827">
                  <a:extLst>
                    <a:ext uri="{9D8B030D-6E8A-4147-A177-3AD203B41FA5}">
                      <a16:colId xmlns:a16="http://schemas.microsoft.com/office/drawing/2014/main" val="1267578455"/>
                    </a:ext>
                  </a:extLst>
                </a:gridCol>
                <a:gridCol w="2134234">
                  <a:extLst>
                    <a:ext uri="{9D8B030D-6E8A-4147-A177-3AD203B41FA5}">
                      <a16:colId xmlns:a16="http://schemas.microsoft.com/office/drawing/2014/main" val="644735837"/>
                    </a:ext>
                  </a:extLst>
                </a:gridCol>
              </a:tblGrid>
              <a:tr h="39077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Tarefas</a:t>
                      </a:r>
                      <a:endParaRPr lang="pt-PT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u="none" strike="noStrike">
                          <a:effectLst/>
                        </a:rPr>
                        <a:t>Membro</a:t>
                      </a:r>
                      <a:endParaRPr lang="pt-PT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3896559619"/>
                  </a:ext>
                </a:extLst>
              </a:tr>
              <a:tr h="25989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Planeamento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TODOS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288837557"/>
                  </a:ext>
                </a:extLst>
              </a:tr>
              <a:tr h="25989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Instalação Software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TODOS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2258901360"/>
                  </a:ext>
                </a:extLst>
              </a:tr>
              <a:tr h="25989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Definição do Setup + Lista Material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TODOS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597510013"/>
                  </a:ext>
                </a:extLst>
              </a:tr>
              <a:tr h="25989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Projeto Elétrico - EPLAN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TODOS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899230179"/>
                  </a:ext>
                </a:extLst>
              </a:tr>
              <a:tr h="25989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Comunicação entre Hardware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Bruno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2604178241"/>
                  </a:ext>
                </a:extLst>
              </a:tr>
              <a:tr h="25989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Programação PLC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Catarina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2702248329"/>
                  </a:ext>
                </a:extLst>
              </a:tr>
              <a:tr h="25989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Programação UR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Bruno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1410232730"/>
                  </a:ext>
                </a:extLst>
              </a:tr>
              <a:tr h="25989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Programação Visão 3D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João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1505601300"/>
                  </a:ext>
                </a:extLst>
              </a:tr>
              <a:tr h="25989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Programação Visão 2D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Daniel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2903999310"/>
                  </a:ext>
                </a:extLst>
              </a:tr>
              <a:tr h="25989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Desenvolvimento da App (PC-UR)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João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834129298"/>
                  </a:ext>
                </a:extLst>
              </a:tr>
              <a:tr h="25989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u="none" strike="noStrike">
                          <a:effectLst/>
                        </a:rPr>
                        <a:t>Ensaios e demonstração 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u="none" strike="noStrike">
                          <a:effectLst/>
                        </a:rPr>
                        <a:t>TODOS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49" marR="9349" marT="9349" marB="0" anchor="ctr"/>
                </a:tc>
                <a:extLst>
                  <a:ext uri="{0D108BD9-81ED-4DB2-BD59-A6C34878D82A}">
                    <a16:rowId xmlns:a16="http://schemas.microsoft.com/office/drawing/2014/main" val="3017552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0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028A9-FC42-87C6-786D-F7B308D9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Sequência temporal das tarefas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F42451-CE95-0B65-744C-D3DEA37D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2982"/>
            <a:ext cx="12192000" cy="249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75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D22DE1700B6364E8A9F07A83A8EFC4D" ma:contentTypeVersion="4" ma:contentTypeDescription="Criar um novo documento." ma:contentTypeScope="" ma:versionID="767bc6c2f40352aae4876341a584c3a9">
  <xsd:schema xmlns:xsd="http://www.w3.org/2001/XMLSchema" xmlns:xs="http://www.w3.org/2001/XMLSchema" xmlns:p="http://schemas.microsoft.com/office/2006/metadata/properties" xmlns:ns2="46f969ea-79e2-4b81-81fa-f8d2868b97d6" targetNamespace="http://schemas.microsoft.com/office/2006/metadata/properties" ma:root="true" ma:fieldsID="e99a8b83e19d89c9f0caddb395d12656" ns2:_="">
    <xsd:import namespace="46f969ea-79e2-4b81-81fa-f8d2868b97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f969ea-79e2-4b81-81fa-f8d2868b97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51BC3B-E3CD-4755-9917-693933C67CBD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46f969ea-79e2-4b81-81fa-f8d2868b97d6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C47A11-E3D3-4D15-B181-1F29D3890810}"/>
</file>

<file path=customXml/itemProps3.xml><?xml version="1.0" encoding="utf-8"?>
<ds:datastoreItem xmlns:ds="http://schemas.openxmlformats.org/officeDocument/2006/customXml" ds:itemID="{256FAAAF-D076-4295-A452-DA8ADADED8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Ardósia</Template>
  <TotalTime>0</TotalTime>
  <Words>310</Words>
  <Application>Microsoft Office PowerPoint</Application>
  <PresentationFormat>Ecrã Panorâmico</PresentationFormat>
  <Paragraphs>99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Arial</vt:lpstr>
      <vt:lpstr>Bahnschrift SemiBold</vt:lpstr>
      <vt:lpstr>Calibri</vt:lpstr>
      <vt:lpstr>Calisto MT</vt:lpstr>
      <vt:lpstr>Wingdings 2</vt:lpstr>
      <vt:lpstr>Ardósia</vt:lpstr>
      <vt:lpstr>Robot UR10 + Visão 2D&amp;3D</vt:lpstr>
      <vt:lpstr>Tópicos</vt:lpstr>
      <vt:lpstr>Conceito geral do projeto</vt:lpstr>
      <vt:lpstr>Apresentação do PowerPoint</vt:lpstr>
      <vt:lpstr>Lista de Componentes</vt:lpstr>
      <vt:lpstr>Apresentação do PowerPoint</vt:lpstr>
      <vt:lpstr>Planeamento do projeto</vt:lpstr>
      <vt:lpstr>Definição de tarefas</vt:lpstr>
      <vt:lpstr>Sequência temporal das tarefas </vt:lpstr>
      <vt:lpstr>Necessidades e Obstáculos</vt:lpstr>
      <vt:lpstr>Projeto elétrico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Bruno Oliveira</cp:lastModifiedBy>
  <cp:revision>1</cp:revision>
  <dcterms:created xsi:type="dcterms:W3CDTF">2023-03-03T11:47:44Z</dcterms:created>
  <dcterms:modified xsi:type="dcterms:W3CDTF">2023-03-03T16:23:22Z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0x010100DD22DE1700B6364E8A9F07A83A8EFC4D</vt:lpwstr>
  </property>
</Properties>
</file>